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0" r:id="rId3"/>
    <p:sldId id="262" r:id="rId4"/>
    <p:sldId id="263" r:id="rId5"/>
    <p:sldId id="264" r:id="rId6"/>
    <p:sldId id="265" r:id="rId7"/>
    <p:sldId id="276" r:id="rId8"/>
    <p:sldId id="267" r:id="rId9"/>
    <p:sldId id="269" r:id="rId10"/>
    <p:sldId id="271" r:id="rId11"/>
    <p:sldId id="272" r:id="rId12"/>
    <p:sldId id="275" r:id="rId13"/>
    <p:sldId id="273" r:id="rId14"/>
    <p:sldId id="274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/>
    <p:restoredTop sz="91616"/>
  </p:normalViewPr>
  <p:slideViewPr>
    <p:cSldViewPr snapToGrid="0">
      <p:cViewPr varScale="1">
        <p:scale>
          <a:sx n="103" d="100"/>
          <a:sy n="103" d="100"/>
        </p:scale>
        <p:origin x="11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91024E-0AB8-469B-81EF-2C26462B5112}" type="doc">
      <dgm:prSet loTypeId="urn:microsoft.com/office/officeart/2005/8/layout/chevron2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6F4543C2-F996-48ED-9C9C-AAD8F5A01F3E}">
      <dgm:prSet phldrT="[Text]"/>
      <dgm:spPr/>
      <dgm:t>
        <a:bodyPr/>
        <a:lstStyle/>
        <a:p>
          <a:r>
            <a:rPr lang="en-US" dirty="0"/>
            <a:t>Event</a:t>
          </a:r>
        </a:p>
      </dgm:t>
    </dgm:pt>
    <dgm:pt modelId="{BA563E1C-8328-4F69-87CF-3AAE21E12179}" type="parTrans" cxnId="{414DF307-E1FF-433A-9E90-F3F0E8C5A1B5}">
      <dgm:prSet/>
      <dgm:spPr/>
      <dgm:t>
        <a:bodyPr/>
        <a:lstStyle/>
        <a:p>
          <a:endParaRPr lang="en-US"/>
        </a:p>
      </dgm:t>
    </dgm:pt>
    <dgm:pt modelId="{F3A3E7F2-7F25-4177-958E-361EBD957B74}" type="sibTrans" cxnId="{414DF307-E1FF-433A-9E90-F3F0E8C5A1B5}">
      <dgm:prSet/>
      <dgm:spPr/>
      <dgm:t>
        <a:bodyPr/>
        <a:lstStyle/>
        <a:p>
          <a:endParaRPr lang="en-US"/>
        </a:p>
      </dgm:t>
    </dgm:pt>
    <dgm:pt modelId="{DD720DFA-7F32-41B3-95A1-C47708D51C1D}">
      <dgm:prSet phldrT="[Text]"/>
      <dgm:spPr/>
      <dgm:t>
        <a:bodyPr/>
        <a:lstStyle/>
        <a:p>
          <a:r>
            <a:rPr lang="en-US" dirty="0"/>
            <a:t>Location; start date; growth cessation date; out date; smoldering stopped date</a:t>
          </a:r>
        </a:p>
      </dgm:t>
    </dgm:pt>
    <dgm:pt modelId="{88B5272E-75DE-4BCA-8104-A1D640EE03BD}" type="parTrans" cxnId="{39D09B6B-4C10-450A-84F5-26CDFE39F6B6}">
      <dgm:prSet/>
      <dgm:spPr/>
      <dgm:t>
        <a:bodyPr/>
        <a:lstStyle/>
        <a:p>
          <a:endParaRPr lang="en-US"/>
        </a:p>
      </dgm:t>
    </dgm:pt>
    <dgm:pt modelId="{7C077116-3668-4E5C-BC95-111915EAB8E7}" type="sibTrans" cxnId="{39D09B6B-4C10-450A-84F5-26CDFE39F6B6}">
      <dgm:prSet/>
      <dgm:spPr/>
      <dgm:t>
        <a:bodyPr/>
        <a:lstStyle/>
        <a:p>
          <a:endParaRPr lang="en-US"/>
        </a:p>
      </dgm:t>
    </dgm:pt>
    <dgm:pt modelId="{1582D107-561E-4DE2-9D56-4C8A60521B2A}">
      <dgm:prSet phldrT="[Text]"/>
      <dgm:spPr/>
      <dgm:t>
        <a:bodyPr/>
        <a:lstStyle/>
        <a:p>
          <a:r>
            <a:rPr lang="en-US" dirty="0"/>
            <a:t>Activity</a:t>
          </a:r>
        </a:p>
      </dgm:t>
    </dgm:pt>
    <dgm:pt modelId="{CCD6BC07-EF8C-4720-9C78-F936F0F61432}" type="parTrans" cxnId="{C7DD3527-735B-411B-A3FF-8C74A0C9D25A}">
      <dgm:prSet/>
      <dgm:spPr/>
      <dgm:t>
        <a:bodyPr/>
        <a:lstStyle/>
        <a:p>
          <a:endParaRPr lang="en-US"/>
        </a:p>
      </dgm:t>
    </dgm:pt>
    <dgm:pt modelId="{2BFA5ED7-EA98-488F-BB44-F4F6AB87662C}" type="sibTrans" cxnId="{C7DD3527-735B-411B-A3FF-8C74A0C9D25A}">
      <dgm:prSet/>
      <dgm:spPr/>
      <dgm:t>
        <a:bodyPr/>
        <a:lstStyle/>
        <a:p>
          <a:endParaRPr lang="en-US"/>
        </a:p>
      </dgm:t>
    </dgm:pt>
    <dgm:pt modelId="{A891286A-36EB-489A-B308-2AA41492AAED}">
      <dgm:prSet phldrT="[Text]"/>
      <dgm:spPr/>
      <dgm:t>
        <a:bodyPr/>
        <a:lstStyle/>
        <a:p>
          <a:r>
            <a:rPr lang="en-US" dirty="0"/>
            <a:t>Acres or tons/day; burn type; fuel type; fuel loading; fuel moisture</a:t>
          </a:r>
        </a:p>
      </dgm:t>
    </dgm:pt>
    <dgm:pt modelId="{2BC6D89D-768B-4336-817D-D084345C6F89}" type="parTrans" cxnId="{520AA984-5CE8-4712-AC5D-898BB70576FC}">
      <dgm:prSet/>
      <dgm:spPr/>
      <dgm:t>
        <a:bodyPr/>
        <a:lstStyle/>
        <a:p>
          <a:endParaRPr lang="en-US"/>
        </a:p>
      </dgm:t>
    </dgm:pt>
    <dgm:pt modelId="{1568A767-401F-4479-A910-8C802A672967}" type="sibTrans" cxnId="{520AA984-5CE8-4712-AC5D-898BB70576FC}">
      <dgm:prSet/>
      <dgm:spPr/>
      <dgm:t>
        <a:bodyPr/>
        <a:lstStyle/>
        <a:p>
          <a:endParaRPr lang="en-US"/>
        </a:p>
      </dgm:t>
    </dgm:pt>
    <dgm:pt modelId="{4DEB0BBE-800E-4059-A5BF-EFFFED8F8291}">
      <dgm:prSet phldrT="[Text]"/>
      <dgm:spPr/>
      <dgm:t>
        <a:bodyPr/>
        <a:lstStyle/>
        <a:p>
          <a:r>
            <a:rPr lang="en-US" dirty="0"/>
            <a:t>FCCS - fuel type &amp; loading; WFAS – fuel moisture; burn type – reporting/permits; </a:t>
          </a:r>
          <a:r>
            <a:rPr lang="en-US" dirty="0" err="1"/>
            <a:t>spatio</a:t>
          </a:r>
          <a:r>
            <a:rPr lang="en-US" dirty="0"/>
            <a:t>/temporal rules</a:t>
          </a:r>
        </a:p>
      </dgm:t>
    </dgm:pt>
    <dgm:pt modelId="{D9235702-683B-4B75-9972-947AB3F6EC63}" type="parTrans" cxnId="{0FF9D8B6-EA2C-4012-8151-B40970588D55}">
      <dgm:prSet/>
      <dgm:spPr/>
      <dgm:t>
        <a:bodyPr/>
        <a:lstStyle/>
        <a:p>
          <a:endParaRPr lang="en-US"/>
        </a:p>
      </dgm:t>
    </dgm:pt>
    <dgm:pt modelId="{41043D12-3C76-421F-8301-3D0763F3A8BB}" type="sibTrans" cxnId="{0FF9D8B6-EA2C-4012-8151-B40970588D55}">
      <dgm:prSet/>
      <dgm:spPr/>
      <dgm:t>
        <a:bodyPr/>
        <a:lstStyle/>
        <a:p>
          <a:endParaRPr lang="en-US"/>
        </a:p>
      </dgm:t>
    </dgm:pt>
    <dgm:pt modelId="{DE472C0D-8975-4BB3-B163-07F2F9C508C0}">
      <dgm:prSet phldrT="[Text]"/>
      <dgm:spPr/>
      <dgm:t>
        <a:bodyPr/>
        <a:lstStyle/>
        <a:p>
          <a:r>
            <a:rPr lang="en-US" dirty="0"/>
            <a:t>Consumption</a:t>
          </a:r>
        </a:p>
      </dgm:t>
    </dgm:pt>
    <dgm:pt modelId="{3F602C8A-E3F9-4607-B5D3-D777DD013628}" type="parTrans" cxnId="{03743CE0-1345-4711-9448-DD0068DA283F}">
      <dgm:prSet/>
      <dgm:spPr/>
      <dgm:t>
        <a:bodyPr/>
        <a:lstStyle/>
        <a:p>
          <a:endParaRPr lang="en-US"/>
        </a:p>
      </dgm:t>
    </dgm:pt>
    <dgm:pt modelId="{66ADFCF6-001B-478C-9AB1-46590A9B75A2}" type="sibTrans" cxnId="{03743CE0-1345-4711-9448-DD0068DA283F}">
      <dgm:prSet/>
      <dgm:spPr/>
      <dgm:t>
        <a:bodyPr/>
        <a:lstStyle/>
        <a:p>
          <a:endParaRPr lang="en-US"/>
        </a:p>
      </dgm:t>
    </dgm:pt>
    <dgm:pt modelId="{3C42F227-617A-482D-9B6B-F6AD506D6D96}">
      <dgm:prSet phldrT="[Text]"/>
      <dgm:spPr/>
      <dgm:t>
        <a:bodyPr/>
        <a:lstStyle/>
        <a:p>
          <a:r>
            <a:rPr lang="en-US" dirty="0"/>
            <a:t>Tons burned</a:t>
          </a:r>
        </a:p>
      </dgm:t>
    </dgm:pt>
    <dgm:pt modelId="{A89B5C30-76E5-478D-B024-FCBCB3460E38}" type="parTrans" cxnId="{593FAD2F-8C70-4112-B55D-4DC3F4E13108}">
      <dgm:prSet/>
      <dgm:spPr/>
      <dgm:t>
        <a:bodyPr/>
        <a:lstStyle/>
        <a:p>
          <a:endParaRPr lang="en-US"/>
        </a:p>
      </dgm:t>
    </dgm:pt>
    <dgm:pt modelId="{BBB85779-70C9-4D85-BCD3-44644C02D66B}" type="sibTrans" cxnId="{593FAD2F-8C70-4112-B55D-4DC3F4E13108}">
      <dgm:prSet/>
      <dgm:spPr/>
      <dgm:t>
        <a:bodyPr/>
        <a:lstStyle/>
        <a:p>
          <a:endParaRPr lang="en-US"/>
        </a:p>
      </dgm:t>
    </dgm:pt>
    <dgm:pt modelId="{B27FEB29-DA0B-40FC-AAAE-509EC396116F}">
      <dgm:prSet phldrT="[Text]"/>
      <dgm:spPr/>
      <dgm:t>
        <a:bodyPr/>
        <a:lstStyle/>
        <a:p>
          <a:r>
            <a:rPr lang="en-US" dirty="0"/>
            <a:t>BlueSky modeling framework; FOFEM; reporting/permits; assumptions</a:t>
          </a:r>
        </a:p>
      </dgm:t>
    </dgm:pt>
    <dgm:pt modelId="{1E8316CD-5647-4969-94B2-F0A51C366CB2}" type="parTrans" cxnId="{F0CCD453-BCD1-428D-8908-AFDFBC748F0D}">
      <dgm:prSet/>
      <dgm:spPr/>
      <dgm:t>
        <a:bodyPr/>
        <a:lstStyle/>
        <a:p>
          <a:endParaRPr lang="en-US"/>
        </a:p>
      </dgm:t>
    </dgm:pt>
    <dgm:pt modelId="{E82A801A-D289-43E6-A1DE-6F87D7630241}" type="sibTrans" cxnId="{F0CCD453-BCD1-428D-8908-AFDFBC748F0D}">
      <dgm:prSet/>
      <dgm:spPr/>
      <dgm:t>
        <a:bodyPr/>
        <a:lstStyle/>
        <a:p>
          <a:endParaRPr lang="en-US"/>
        </a:p>
      </dgm:t>
    </dgm:pt>
    <dgm:pt modelId="{900B4513-A1C9-4B97-AC07-E29D6DFA203F}">
      <dgm:prSet phldrT="[Text]"/>
      <dgm:spPr/>
      <dgm:t>
        <a:bodyPr/>
        <a:lstStyle/>
        <a:p>
          <a:r>
            <a:rPr lang="en-US" dirty="0"/>
            <a:t>Emission Factors</a:t>
          </a:r>
        </a:p>
      </dgm:t>
    </dgm:pt>
    <dgm:pt modelId="{F10AF5A2-F49B-48CC-8F2E-B6E548A4C505}" type="parTrans" cxnId="{185E5BA4-35DC-46B6-B761-9952D91C16AC}">
      <dgm:prSet/>
      <dgm:spPr/>
      <dgm:t>
        <a:bodyPr/>
        <a:lstStyle/>
        <a:p>
          <a:endParaRPr lang="en-US"/>
        </a:p>
      </dgm:t>
    </dgm:pt>
    <dgm:pt modelId="{EA10412B-94E2-49CA-8347-B2BB3D25821F}" type="sibTrans" cxnId="{185E5BA4-35DC-46B6-B761-9952D91C16AC}">
      <dgm:prSet/>
      <dgm:spPr/>
      <dgm:t>
        <a:bodyPr/>
        <a:lstStyle/>
        <a:p>
          <a:endParaRPr lang="en-US"/>
        </a:p>
      </dgm:t>
    </dgm:pt>
    <dgm:pt modelId="{FA0CECC0-A1AB-4035-B242-9AC9638FF7FF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Emissions</a:t>
          </a:r>
        </a:p>
      </dgm:t>
    </dgm:pt>
    <dgm:pt modelId="{A087A3BD-BC8E-4CA6-9CCF-9E8C5AC6CEAA}" type="parTrans" cxnId="{F54C0706-1C4D-45D0-BC0B-8B86EC3AAD5B}">
      <dgm:prSet/>
      <dgm:spPr/>
      <dgm:t>
        <a:bodyPr/>
        <a:lstStyle/>
        <a:p>
          <a:endParaRPr lang="en-US"/>
        </a:p>
      </dgm:t>
    </dgm:pt>
    <dgm:pt modelId="{588AFC97-1CDD-487C-9DA4-73149D7A9F5E}" type="sibTrans" cxnId="{F54C0706-1C4D-45D0-BC0B-8B86EC3AAD5B}">
      <dgm:prSet/>
      <dgm:spPr/>
      <dgm:t>
        <a:bodyPr/>
        <a:lstStyle/>
        <a:p>
          <a:endParaRPr lang="en-US"/>
        </a:p>
      </dgm:t>
    </dgm:pt>
    <dgm:pt modelId="{D248E495-3EED-4F7D-B099-F230EB0E8311}">
      <dgm:prSet phldrT="[Text]"/>
      <dgm:spPr/>
      <dgm:t>
        <a:bodyPr/>
        <a:lstStyle/>
        <a:p>
          <a:r>
            <a:rPr lang="en-US" dirty="0"/>
            <a:t>Mass pollutant/ton burned</a:t>
          </a:r>
        </a:p>
      </dgm:t>
    </dgm:pt>
    <dgm:pt modelId="{BBC55E12-B1D0-4F6D-8079-D1785D8B5BAB}" type="parTrans" cxnId="{356C4801-CA40-4F72-994D-6250DB13F0AA}">
      <dgm:prSet/>
      <dgm:spPr/>
      <dgm:t>
        <a:bodyPr/>
        <a:lstStyle/>
        <a:p>
          <a:endParaRPr lang="en-US"/>
        </a:p>
      </dgm:t>
    </dgm:pt>
    <dgm:pt modelId="{D0DB64CA-1C22-47E6-89BF-D253A5E9B233}" type="sibTrans" cxnId="{356C4801-CA40-4F72-994D-6250DB13F0AA}">
      <dgm:prSet/>
      <dgm:spPr/>
      <dgm:t>
        <a:bodyPr/>
        <a:lstStyle/>
        <a:p>
          <a:endParaRPr lang="en-US"/>
        </a:p>
      </dgm:t>
    </dgm:pt>
    <dgm:pt modelId="{FFDA643A-2819-45B4-843D-73A1A3BB3DC9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Tons pollutant/day</a:t>
          </a:r>
        </a:p>
      </dgm:t>
    </dgm:pt>
    <dgm:pt modelId="{7915EC16-B89B-4C6E-9832-DA6C887C0EAD}" type="parTrans" cxnId="{C32B2A63-C118-498A-B1C7-C6A2CB332F7B}">
      <dgm:prSet/>
      <dgm:spPr/>
      <dgm:t>
        <a:bodyPr/>
        <a:lstStyle/>
        <a:p>
          <a:endParaRPr lang="en-US"/>
        </a:p>
      </dgm:t>
    </dgm:pt>
    <dgm:pt modelId="{9D3470EF-E74A-4DBB-A29F-7BC67087A1DD}" type="sibTrans" cxnId="{C32B2A63-C118-498A-B1C7-C6A2CB332F7B}">
      <dgm:prSet/>
      <dgm:spPr/>
      <dgm:t>
        <a:bodyPr/>
        <a:lstStyle/>
        <a:p>
          <a:endParaRPr lang="en-US"/>
        </a:p>
      </dgm:t>
    </dgm:pt>
    <dgm:pt modelId="{7C5E9DA6-C9DA-4CE8-B474-296F96470993}">
      <dgm:prSet phldrT="[Text]"/>
      <dgm:spPr/>
      <dgm:t>
        <a:bodyPr/>
        <a:lstStyle/>
        <a:p>
          <a:r>
            <a:rPr lang="en-US" dirty="0"/>
            <a:t>AP-42; Missoula Lab; other references; embedded in consumption/emission calculation frameworks</a:t>
          </a:r>
        </a:p>
      </dgm:t>
    </dgm:pt>
    <dgm:pt modelId="{597685DB-E3DF-447D-8C94-240A5C579993}" type="parTrans" cxnId="{8D7404CC-8A37-41F0-90ED-C5ED14EC0DF0}">
      <dgm:prSet/>
      <dgm:spPr/>
      <dgm:t>
        <a:bodyPr/>
        <a:lstStyle/>
        <a:p>
          <a:endParaRPr lang="en-US"/>
        </a:p>
      </dgm:t>
    </dgm:pt>
    <dgm:pt modelId="{CF4172EB-C015-4DEA-AE03-C5DAF0330B47}" type="sibTrans" cxnId="{8D7404CC-8A37-41F0-90ED-C5ED14EC0DF0}">
      <dgm:prSet/>
      <dgm:spPr/>
      <dgm:t>
        <a:bodyPr/>
        <a:lstStyle/>
        <a:p>
          <a:endParaRPr lang="en-US"/>
        </a:p>
      </dgm:t>
    </dgm:pt>
    <dgm:pt modelId="{CDD3AB41-2E22-4576-86F8-6C0CEF3A7F1E}">
      <dgm:prSet phldrT="[Text]"/>
      <dgm:spPr/>
      <dgm:t>
        <a:bodyPr/>
        <a:lstStyle/>
        <a:p>
          <a:r>
            <a:rPr lang="en-US" dirty="0"/>
            <a:t>Sources of Data: </a:t>
          </a:r>
          <a:r>
            <a:rPr lang="en-US" u="sng" dirty="0"/>
            <a:t>Wildfire</a:t>
          </a:r>
          <a:r>
            <a:rPr lang="en-US" dirty="0"/>
            <a:t> – SMARTFIRE, ICS209, FRAP (CA); Rx – burn permit databases.  			   			  </a:t>
          </a:r>
          <a:r>
            <a:rPr lang="en-US" u="sng" dirty="0"/>
            <a:t>Satellite Detects</a:t>
          </a:r>
          <a:r>
            <a:rPr lang="en-US" dirty="0"/>
            <a:t> – all types of fire with sufficient heat signature; effort to categorize and 			  cross-check</a:t>
          </a:r>
        </a:p>
      </dgm:t>
    </dgm:pt>
    <dgm:pt modelId="{4C16AD08-A2E1-4921-ADBB-18D075006639}" type="parTrans" cxnId="{F0087CB8-F44A-4A60-B3D4-6A350D77A3F8}">
      <dgm:prSet/>
      <dgm:spPr/>
      <dgm:t>
        <a:bodyPr/>
        <a:lstStyle/>
        <a:p>
          <a:endParaRPr lang="en-US"/>
        </a:p>
      </dgm:t>
    </dgm:pt>
    <dgm:pt modelId="{62DB3BCA-F4EE-4118-B151-B15D0B0D569B}" type="sibTrans" cxnId="{F0087CB8-F44A-4A60-B3D4-6A350D77A3F8}">
      <dgm:prSet/>
      <dgm:spPr/>
      <dgm:t>
        <a:bodyPr/>
        <a:lstStyle/>
        <a:p>
          <a:endParaRPr lang="en-US"/>
        </a:p>
      </dgm:t>
    </dgm:pt>
    <dgm:pt modelId="{2145E3B6-1221-4A50-A6C4-60BDA8B528FF}" type="pres">
      <dgm:prSet presAssocID="{0A91024E-0AB8-469B-81EF-2C26462B5112}" presName="linearFlow" presStyleCnt="0">
        <dgm:presLayoutVars>
          <dgm:dir/>
          <dgm:animLvl val="lvl"/>
          <dgm:resizeHandles val="exact"/>
        </dgm:presLayoutVars>
      </dgm:prSet>
      <dgm:spPr/>
    </dgm:pt>
    <dgm:pt modelId="{98B566CB-AA0A-4E0C-B4BB-C214045CE562}" type="pres">
      <dgm:prSet presAssocID="{6F4543C2-F996-48ED-9C9C-AAD8F5A01F3E}" presName="composite" presStyleCnt="0"/>
      <dgm:spPr/>
    </dgm:pt>
    <dgm:pt modelId="{2793EE92-F662-433B-9904-51D39C95D09F}" type="pres">
      <dgm:prSet presAssocID="{6F4543C2-F996-48ED-9C9C-AAD8F5A01F3E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C9C781CF-75A8-48C6-B56F-F92B522C1F9D}" type="pres">
      <dgm:prSet presAssocID="{6F4543C2-F996-48ED-9C9C-AAD8F5A01F3E}" presName="descendantText" presStyleLbl="alignAcc1" presStyleIdx="0" presStyleCnt="5">
        <dgm:presLayoutVars>
          <dgm:bulletEnabled val="1"/>
        </dgm:presLayoutVars>
      </dgm:prSet>
      <dgm:spPr/>
    </dgm:pt>
    <dgm:pt modelId="{ABE63A6E-3E7F-4898-9AA2-479FFDE13E01}" type="pres">
      <dgm:prSet presAssocID="{F3A3E7F2-7F25-4177-958E-361EBD957B74}" presName="sp" presStyleCnt="0"/>
      <dgm:spPr/>
    </dgm:pt>
    <dgm:pt modelId="{EF328DDB-366E-44A8-8DB5-81C0E578D325}" type="pres">
      <dgm:prSet presAssocID="{1582D107-561E-4DE2-9D56-4C8A60521B2A}" presName="composite" presStyleCnt="0"/>
      <dgm:spPr/>
    </dgm:pt>
    <dgm:pt modelId="{BEE46C64-B91A-4906-84A7-216B55F20A76}" type="pres">
      <dgm:prSet presAssocID="{1582D107-561E-4DE2-9D56-4C8A60521B2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C501359B-E84A-4E0E-AA80-1B606DBDDCE8}" type="pres">
      <dgm:prSet presAssocID="{1582D107-561E-4DE2-9D56-4C8A60521B2A}" presName="descendantText" presStyleLbl="alignAcc1" presStyleIdx="1" presStyleCnt="5">
        <dgm:presLayoutVars>
          <dgm:bulletEnabled val="1"/>
        </dgm:presLayoutVars>
      </dgm:prSet>
      <dgm:spPr/>
    </dgm:pt>
    <dgm:pt modelId="{730EF010-9AD0-49FD-8756-2D54FDEA3C72}" type="pres">
      <dgm:prSet presAssocID="{2BFA5ED7-EA98-488F-BB44-F4F6AB87662C}" presName="sp" presStyleCnt="0"/>
      <dgm:spPr/>
    </dgm:pt>
    <dgm:pt modelId="{73A56F1E-9441-4715-85B8-54BF698C7271}" type="pres">
      <dgm:prSet presAssocID="{DE472C0D-8975-4BB3-B163-07F2F9C508C0}" presName="composite" presStyleCnt="0"/>
      <dgm:spPr/>
    </dgm:pt>
    <dgm:pt modelId="{9500BE0D-4F87-4038-8AC0-B6C0F3766472}" type="pres">
      <dgm:prSet presAssocID="{DE472C0D-8975-4BB3-B163-07F2F9C508C0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D04932C5-756D-4BA8-96C8-26CAFBB15D71}" type="pres">
      <dgm:prSet presAssocID="{DE472C0D-8975-4BB3-B163-07F2F9C508C0}" presName="descendantText" presStyleLbl="alignAcc1" presStyleIdx="2" presStyleCnt="5">
        <dgm:presLayoutVars>
          <dgm:bulletEnabled val="1"/>
        </dgm:presLayoutVars>
      </dgm:prSet>
      <dgm:spPr/>
    </dgm:pt>
    <dgm:pt modelId="{7E16A4EC-7732-429B-9D74-C08218D7BE72}" type="pres">
      <dgm:prSet presAssocID="{66ADFCF6-001B-478C-9AB1-46590A9B75A2}" presName="sp" presStyleCnt="0"/>
      <dgm:spPr/>
    </dgm:pt>
    <dgm:pt modelId="{349F78E1-876D-4176-B8E5-CA75052D2D85}" type="pres">
      <dgm:prSet presAssocID="{900B4513-A1C9-4B97-AC07-E29D6DFA203F}" presName="composite" presStyleCnt="0"/>
      <dgm:spPr/>
    </dgm:pt>
    <dgm:pt modelId="{A3F78C4E-6191-4069-9D4B-22B84BC8AC4C}" type="pres">
      <dgm:prSet presAssocID="{900B4513-A1C9-4B97-AC07-E29D6DFA203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9AF976E1-1186-4DE2-A95E-AFF9D007A16E}" type="pres">
      <dgm:prSet presAssocID="{900B4513-A1C9-4B97-AC07-E29D6DFA203F}" presName="descendantText" presStyleLbl="alignAcc1" presStyleIdx="3" presStyleCnt="5" custLinFactNeighborY="0">
        <dgm:presLayoutVars>
          <dgm:bulletEnabled val="1"/>
        </dgm:presLayoutVars>
      </dgm:prSet>
      <dgm:spPr/>
    </dgm:pt>
    <dgm:pt modelId="{9A57143B-EE3E-4FD5-8B01-5499FAF27CF4}" type="pres">
      <dgm:prSet presAssocID="{EA10412B-94E2-49CA-8347-B2BB3D25821F}" presName="sp" presStyleCnt="0"/>
      <dgm:spPr/>
    </dgm:pt>
    <dgm:pt modelId="{8C34BF63-5F04-40B7-A496-F2A958033968}" type="pres">
      <dgm:prSet presAssocID="{FA0CECC0-A1AB-4035-B242-9AC9638FF7FF}" presName="composite" presStyleCnt="0"/>
      <dgm:spPr/>
    </dgm:pt>
    <dgm:pt modelId="{2FB2A855-8D47-4F08-AABD-89C173B46D6C}" type="pres">
      <dgm:prSet presAssocID="{FA0CECC0-A1AB-4035-B242-9AC9638FF7FF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8126E5C5-30D1-4130-8641-CD63B115330A}" type="pres">
      <dgm:prSet presAssocID="{FA0CECC0-A1AB-4035-B242-9AC9638FF7FF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5061FE00-333E-48A4-9F0B-9815D0E6CAF3}" type="presOf" srcId="{1582D107-561E-4DE2-9D56-4C8A60521B2A}" destId="{BEE46C64-B91A-4906-84A7-216B55F20A76}" srcOrd="0" destOrd="0" presId="urn:microsoft.com/office/officeart/2005/8/layout/chevron2"/>
    <dgm:cxn modelId="{356C4801-CA40-4F72-994D-6250DB13F0AA}" srcId="{900B4513-A1C9-4B97-AC07-E29D6DFA203F}" destId="{D248E495-3EED-4F7D-B099-F230EB0E8311}" srcOrd="0" destOrd="0" parTransId="{BBC55E12-B1D0-4F6D-8079-D1785D8B5BAB}" sibTransId="{D0DB64CA-1C22-47E6-89BF-D253A5E9B233}"/>
    <dgm:cxn modelId="{1A78E701-67EA-4B52-9F81-777D0400A7F2}" type="presOf" srcId="{FA0CECC0-A1AB-4035-B242-9AC9638FF7FF}" destId="{2FB2A855-8D47-4F08-AABD-89C173B46D6C}" srcOrd="0" destOrd="0" presId="urn:microsoft.com/office/officeart/2005/8/layout/chevron2"/>
    <dgm:cxn modelId="{F54C0706-1C4D-45D0-BC0B-8B86EC3AAD5B}" srcId="{0A91024E-0AB8-469B-81EF-2C26462B5112}" destId="{FA0CECC0-A1AB-4035-B242-9AC9638FF7FF}" srcOrd="4" destOrd="0" parTransId="{A087A3BD-BC8E-4CA6-9CCF-9E8C5AC6CEAA}" sibTransId="{588AFC97-1CDD-487C-9DA4-73149D7A9F5E}"/>
    <dgm:cxn modelId="{414DF307-E1FF-433A-9E90-F3F0E8C5A1B5}" srcId="{0A91024E-0AB8-469B-81EF-2C26462B5112}" destId="{6F4543C2-F996-48ED-9C9C-AAD8F5A01F3E}" srcOrd="0" destOrd="0" parTransId="{BA563E1C-8328-4F69-87CF-3AAE21E12179}" sibTransId="{F3A3E7F2-7F25-4177-958E-361EBD957B74}"/>
    <dgm:cxn modelId="{B348460F-6B3E-4069-A3D9-63C7A5457D3E}" type="presOf" srcId="{B27FEB29-DA0B-40FC-AAAE-509EC396116F}" destId="{D04932C5-756D-4BA8-96C8-26CAFBB15D71}" srcOrd="0" destOrd="1" presId="urn:microsoft.com/office/officeart/2005/8/layout/chevron2"/>
    <dgm:cxn modelId="{BB0C0017-9B06-4F2E-8532-0E4622D0D811}" type="presOf" srcId="{3C42F227-617A-482D-9B6B-F6AD506D6D96}" destId="{D04932C5-756D-4BA8-96C8-26CAFBB15D71}" srcOrd="0" destOrd="0" presId="urn:microsoft.com/office/officeart/2005/8/layout/chevron2"/>
    <dgm:cxn modelId="{C7DD3527-735B-411B-A3FF-8C74A0C9D25A}" srcId="{0A91024E-0AB8-469B-81EF-2C26462B5112}" destId="{1582D107-561E-4DE2-9D56-4C8A60521B2A}" srcOrd="1" destOrd="0" parTransId="{CCD6BC07-EF8C-4720-9C78-F936F0F61432}" sibTransId="{2BFA5ED7-EA98-488F-BB44-F4F6AB87662C}"/>
    <dgm:cxn modelId="{593FAD2F-8C70-4112-B55D-4DC3F4E13108}" srcId="{DE472C0D-8975-4BB3-B163-07F2F9C508C0}" destId="{3C42F227-617A-482D-9B6B-F6AD506D6D96}" srcOrd="0" destOrd="0" parTransId="{A89B5C30-76E5-478D-B024-FCBCB3460E38}" sibTransId="{BBB85779-70C9-4D85-BCD3-44644C02D66B}"/>
    <dgm:cxn modelId="{15FF454E-BA93-4B19-88F9-23B6075D2715}" type="presOf" srcId="{A891286A-36EB-489A-B308-2AA41492AAED}" destId="{C501359B-E84A-4E0E-AA80-1B606DBDDCE8}" srcOrd="0" destOrd="0" presId="urn:microsoft.com/office/officeart/2005/8/layout/chevron2"/>
    <dgm:cxn modelId="{F0CCD453-BCD1-428D-8908-AFDFBC748F0D}" srcId="{DE472C0D-8975-4BB3-B163-07F2F9C508C0}" destId="{B27FEB29-DA0B-40FC-AAAE-509EC396116F}" srcOrd="1" destOrd="0" parTransId="{1E8316CD-5647-4969-94B2-F0A51C366CB2}" sibTransId="{E82A801A-D289-43E6-A1DE-6F87D7630241}"/>
    <dgm:cxn modelId="{C32B2A63-C118-498A-B1C7-C6A2CB332F7B}" srcId="{FA0CECC0-A1AB-4035-B242-9AC9638FF7FF}" destId="{FFDA643A-2819-45B4-843D-73A1A3BB3DC9}" srcOrd="0" destOrd="0" parTransId="{7915EC16-B89B-4C6E-9832-DA6C887C0EAD}" sibTransId="{9D3470EF-E74A-4DBB-A29F-7BC67087A1DD}"/>
    <dgm:cxn modelId="{39D09B6B-4C10-450A-84F5-26CDFE39F6B6}" srcId="{6F4543C2-F996-48ED-9C9C-AAD8F5A01F3E}" destId="{DD720DFA-7F32-41B3-95A1-C47708D51C1D}" srcOrd="0" destOrd="0" parTransId="{88B5272E-75DE-4BCA-8104-A1D640EE03BD}" sibTransId="{7C077116-3668-4E5C-BC95-111915EAB8E7}"/>
    <dgm:cxn modelId="{520AA984-5CE8-4712-AC5D-898BB70576FC}" srcId="{1582D107-561E-4DE2-9D56-4C8A60521B2A}" destId="{A891286A-36EB-489A-B308-2AA41492AAED}" srcOrd="0" destOrd="0" parTransId="{2BC6D89D-768B-4336-817D-D084345C6F89}" sibTransId="{1568A767-401F-4479-A910-8C802A672967}"/>
    <dgm:cxn modelId="{F8EBB087-5618-44E7-8509-7760EE3FDCE4}" type="presOf" srcId="{DD720DFA-7F32-41B3-95A1-C47708D51C1D}" destId="{C9C781CF-75A8-48C6-B56F-F92B522C1F9D}" srcOrd="0" destOrd="0" presId="urn:microsoft.com/office/officeart/2005/8/layout/chevron2"/>
    <dgm:cxn modelId="{F9ECDC89-6C70-4A8B-8E73-7F6F24E05C8F}" type="presOf" srcId="{7C5E9DA6-C9DA-4CE8-B474-296F96470993}" destId="{9AF976E1-1186-4DE2-A95E-AFF9D007A16E}" srcOrd="0" destOrd="1" presId="urn:microsoft.com/office/officeart/2005/8/layout/chevron2"/>
    <dgm:cxn modelId="{C963E48B-2180-4819-84EF-D40B62CA1FB8}" type="presOf" srcId="{CDD3AB41-2E22-4576-86F8-6C0CEF3A7F1E}" destId="{C9C781CF-75A8-48C6-B56F-F92B522C1F9D}" srcOrd="0" destOrd="1" presId="urn:microsoft.com/office/officeart/2005/8/layout/chevron2"/>
    <dgm:cxn modelId="{39A94492-3598-46C4-B15F-A3278014D0BF}" type="presOf" srcId="{0A91024E-0AB8-469B-81EF-2C26462B5112}" destId="{2145E3B6-1221-4A50-A6C4-60BDA8B528FF}" srcOrd="0" destOrd="0" presId="urn:microsoft.com/office/officeart/2005/8/layout/chevron2"/>
    <dgm:cxn modelId="{ED8E8FA1-6F74-4F49-B6E5-50C0EB8C8B70}" type="presOf" srcId="{900B4513-A1C9-4B97-AC07-E29D6DFA203F}" destId="{A3F78C4E-6191-4069-9D4B-22B84BC8AC4C}" srcOrd="0" destOrd="0" presId="urn:microsoft.com/office/officeart/2005/8/layout/chevron2"/>
    <dgm:cxn modelId="{AD3515A2-160A-47BC-BDA6-6650667C2144}" type="presOf" srcId="{DE472C0D-8975-4BB3-B163-07F2F9C508C0}" destId="{9500BE0D-4F87-4038-8AC0-B6C0F3766472}" srcOrd="0" destOrd="0" presId="urn:microsoft.com/office/officeart/2005/8/layout/chevron2"/>
    <dgm:cxn modelId="{185E5BA4-35DC-46B6-B761-9952D91C16AC}" srcId="{0A91024E-0AB8-469B-81EF-2C26462B5112}" destId="{900B4513-A1C9-4B97-AC07-E29D6DFA203F}" srcOrd="3" destOrd="0" parTransId="{F10AF5A2-F49B-48CC-8F2E-B6E548A4C505}" sibTransId="{EA10412B-94E2-49CA-8347-B2BB3D25821F}"/>
    <dgm:cxn modelId="{0FF9D8B6-EA2C-4012-8151-B40970588D55}" srcId="{1582D107-561E-4DE2-9D56-4C8A60521B2A}" destId="{4DEB0BBE-800E-4059-A5BF-EFFFED8F8291}" srcOrd="1" destOrd="0" parTransId="{D9235702-683B-4B75-9972-947AB3F6EC63}" sibTransId="{41043D12-3C76-421F-8301-3D0763F3A8BB}"/>
    <dgm:cxn modelId="{93BBEDB6-A1F1-4C05-A400-A6598846D7EC}" type="presOf" srcId="{6F4543C2-F996-48ED-9C9C-AAD8F5A01F3E}" destId="{2793EE92-F662-433B-9904-51D39C95D09F}" srcOrd="0" destOrd="0" presId="urn:microsoft.com/office/officeart/2005/8/layout/chevron2"/>
    <dgm:cxn modelId="{F0087CB8-F44A-4A60-B3D4-6A350D77A3F8}" srcId="{6F4543C2-F996-48ED-9C9C-AAD8F5A01F3E}" destId="{CDD3AB41-2E22-4576-86F8-6C0CEF3A7F1E}" srcOrd="1" destOrd="0" parTransId="{4C16AD08-A2E1-4921-ADBB-18D075006639}" sibTransId="{62DB3BCA-F4EE-4118-B151-B15D0B0D569B}"/>
    <dgm:cxn modelId="{B52E57CA-FDCD-4852-965B-FC1975F3E743}" type="presOf" srcId="{4DEB0BBE-800E-4059-A5BF-EFFFED8F8291}" destId="{C501359B-E84A-4E0E-AA80-1B606DBDDCE8}" srcOrd="0" destOrd="1" presId="urn:microsoft.com/office/officeart/2005/8/layout/chevron2"/>
    <dgm:cxn modelId="{8D7404CC-8A37-41F0-90ED-C5ED14EC0DF0}" srcId="{900B4513-A1C9-4B97-AC07-E29D6DFA203F}" destId="{7C5E9DA6-C9DA-4CE8-B474-296F96470993}" srcOrd="1" destOrd="0" parTransId="{597685DB-E3DF-447D-8C94-240A5C579993}" sibTransId="{CF4172EB-C015-4DEA-AE03-C5DAF0330B47}"/>
    <dgm:cxn modelId="{EBE9F8DB-EF83-43A8-9125-91A23CD768D7}" type="presOf" srcId="{D248E495-3EED-4F7D-B099-F230EB0E8311}" destId="{9AF976E1-1186-4DE2-A95E-AFF9D007A16E}" srcOrd="0" destOrd="0" presId="urn:microsoft.com/office/officeart/2005/8/layout/chevron2"/>
    <dgm:cxn modelId="{03743CE0-1345-4711-9448-DD0068DA283F}" srcId="{0A91024E-0AB8-469B-81EF-2C26462B5112}" destId="{DE472C0D-8975-4BB3-B163-07F2F9C508C0}" srcOrd="2" destOrd="0" parTransId="{3F602C8A-E3F9-4607-B5D3-D777DD013628}" sibTransId="{66ADFCF6-001B-478C-9AB1-46590A9B75A2}"/>
    <dgm:cxn modelId="{586757FE-B701-4D8E-B3E1-53B8C0D10D02}" type="presOf" srcId="{FFDA643A-2819-45B4-843D-73A1A3BB3DC9}" destId="{8126E5C5-30D1-4130-8641-CD63B115330A}" srcOrd="0" destOrd="0" presId="urn:microsoft.com/office/officeart/2005/8/layout/chevron2"/>
    <dgm:cxn modelId="{4C85AFF9-F13E-4A89-B02A-1AECCD87B141}" type="presParOf" srcId="{2145E3B6-1221-4A50-A6C4-60BDA8B528FF}" destId="{98B566CB-AA0A-4E0C-B4BB-C214045CE562}" srcOrd="0" destOrd="0" presId="urn:microsoft.com/office/officeart/2005/8/layout/chevron2"/>
    <dgm:cxn modelId="{1ACA639F-6B2F-491E-A33F-866B96707DAC}" type="presParOf" srcId="{98B566CB-AA0A-4E0C-B4BB-C214045CE562}" destId="{2793EE92-F662-433B-9904-51D39C95D09F}" srcOrd="0" destOrd="0" presId="urn:microsoft.com/office/officeart/2005/8/layout/chevron2"/>
    <dgm:cxn modelId="{208791B3-A226-4BD9-97AB-889887EC2319}" type="presParOf" srcId="{98B566CB-AA0A-4E0C-B4BB-C214045CE562}" destId="{C9C781CF-75A8-48C6-B56F-F92B522C1F9D}" srcOrd="1" destOrd="0" presId="urn:microsoft.com/office/officeart/2005/8/layout/chevron2"/>
    <dgm:cxn modelId="{19252EDF-B04B-4619-859B-4A1CBD8A4A77}" type="presParOf" srcId="{2145E3B6-1221-4A50-A6C4-60BDA8B528FF}" destId="{ABE63A6E-3E7F-4898-9AA2-479FFDE13E01}" srcOrd="1" destOrd="0" presId="urn:microsoft.com/office/officeart/2005/8/layout/chevron2"/>
    <dgm:cxn modelId="{77F42D28-7FA5-4800-8969-7691ADBD6BC1}" type="presParOf" srcId="{2145E3B6-1221-4A50-A6C4-60BDA8B528FF}" destId="{EF328DDB-366E-44A8-8DB5-81C0E578D325}" srcOrd="2" destOrd="0" presId="urn:microsoft.com/office/officeart/2005/8/layout/chevron2"/>
    <dgm:cxn modelId="{9079B31F-8602-4348-A42F-6E5F06CCC7C3}" type="presParOf" srcId="{EF328DDB-366E-44A8-8DB5-81C0E578D325}" destId="{BEE46C64-B91A-4906-84A7-216B55F20A76}" srcOrd="0" destOrd="0" presId="urn:microsoft.com/office/officeart/2005/8/layout/chevron2"/>
    <dgm:cxn modelId="{3194C867-A140-42D3-A42D-1ED26ABFE83B}" type="presParOf" srcId="{EF328DDB-366E-44A8-8DB5-81C0E578D325}" destId="{C501359B-E84A-4E0E-AA80-1B606DBDDCE8}" srcOrd="1" destOrd="0" presId="urn:microsoft.com/office/officeart/2005/8/layout/chevron2"/>
    <dgm:cxn modelId="{0BA3B66A-0A16-4B47-928F-F326DDD72DC2}" type="presParOf" srcId="{2145E3B6-1221-4A50-A6C4-60BDA8B528FF}" destId="{730EF010-9AD0-49FD-8756-2D54FDEA3C72}" srcOrd="3" destOrd="0" presId="urn:microsoft.com/office/officeart/2005/8/layout/chevron2"/>
    <dgm:cxn modelId="{A89546F9-BB9D-4808-9A8B-DADF04661FE7}" type="presParOf" srcId="{2145E3B6-1221-4A50-A6C4-60BDA8B528FF}" destId="{73A56F1E-9441-4715-85B8-54BF698C7271}" srcOrd="4" destOrd="0" presId="urn:microsoft.com/office/officeart/2005/8/layout/chevron2"/>
    <dgm:cxn modelId="{3C65DE45-1344-40A1-AD40-FCAFC2E9698A}" type="presParOf" srcId="{73A56F1E-9441-4715-85B8-54BF698C7271}" destId="{9500BE0D-4F87-4038-8AC0-B6C0F3766472}" srcOrd="0" destOrd="0" presId="urn:microsoft.com/office/officeart/2005/8/layout/chevron2"/>
    <dgm:cxn modelId="{49FFA295-A7D9-4E65-BB8F-D9DE6A92A605}" type="presParOf" srcId="{73A56F1E-9441-4715-85B8-54BF698C7271}" destId="{D04932C5-756D-4BA8-96C8-26CAFBB15D71}" srcOrd="1" destOrd="0" presId="urn:microsoft.com/office/officeart/2005/8/layout/chevron2"/>
    <dgm:cxn modelId="{A68965FB-BD6B-416E-9B6A-B9C3EB0B965B}" type="presParOf" srcId="{2145E3B6-1221-4A50-A6C4-60BDA8B528FF}" destId="{7E16A4EC-7732-429B-9D74-C08218D7BE72}" srcOrd="5" destOrd="0" presId="urn:microsoft.com/office/officeart/2005/8/layout/chevron2"/>
    <dgm:cxn modelId="{4C9A0AE8-B6CC-4729-BB80-6687AC4B9243}" type="presParOf" srcId="{2145E3B6-1221-4A50-A6C4-60BDA8B528FF}" destId="{349F78E1-876D-4176-B8E5-CA75052D2D85}" srcOrd="6" destOrd="0" presId="urn:microsoft.com/office/officeart/2005/8/layout/chevron2"/>
    <dgm:cxn modelId="{F8AB5BF4-1335-47E9-9D2F-DED47F454640}" type="presParOf" srcId="{349F78E1-876D-4176-B8E5-CA75052D2D85}" destId="{A3F78C4E-6191-4069-9D4B-22B84BC8AC4C}" srcOrd="0" destOrd="0" presId="urn:microsoft.com/office/officeart/2005/8/layout/chevron2"/>
    <dgm:cxn modelId="{A1D9DBE6-44E1-464B-8DD9-F563B14F17C5}" type="presParOf" srcId="{349F78E1-876D-4176-B8E5-CA75052D2D85}" destId="{9AF976E1-1186-4DE2-A95E-AFF9D007A16E}" srcOrd="1" destOrd="0" presId="urn:microsoft.com/office/officeart/2005/8/layout/chevron2"/>
    <dgm:cxn modelId="{2AF33E6D-BA08-4048-B97C-591E56CDE925}" type="presParOf" srcId="{2145E3B6-1221-4A50-A6C4-60BDA8B528FF}" destId="{9A57143B-EE3E-4FD5-8B01-5499FAF27CF4}" srcOrd="7" destOrd="0" presId="urn:microsoft.com/office/officeart/2005/8/layout/chevron2"/>
    <dgm:cxn modelId="{2720A33F-87CE-46A1-B4BC-43D00429D6F4}" type="presParOf" srcId="{2145E3B6-1221-4A50-A6C4-60BDA8B528FF}" destId="{8C34BF63-5F04-40B7-A496-F2A958033968}" srcOrd="8" destOrd="0" presId="urn:microsoft.com/office/officeart/2005/8/layout/chevron2"/>
    <dgm:cxn modelId="{4D247241-A2EB-4CB6-9575-36C1DF69EE31}" type="presParOf" srcId="{8C34BF63-5F04-40B7-A496-F2A958033968}" destId="{2FB2A855-8D47-4F08-AABD-89C173B46D6C}" srcOrd="0" destOrd="0" presId="urn:microsoft.com/office/officeart/2005/8/layout/chevron2"/>
    <dgm:cxn modelId="{CBC1C6F5-9CD9-448B-8CAB-A6C555B76B90}" type="presParOf" srcId="{8C34BF63-5F04-40B7-A496-F2A958033968}" destId="{8126E5C5-30D1-4130-8641-CD63B11533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91024E-0AB8-469B-81EF-2C26462B5112}" type="doc">
      <dgm:prSet loTypeId="urn:microsoft.com/office/officeart/2005/8/layout/chevron2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6F4543C2-F996-48ED-9C9C-AAD8F5A01F3E}">
      <dgm:prSet phldrT="[Text]"/>
      <dgm:spPr/>
      <dgm:t>
        <a:bodyPr/>
        <a:lstStyle/>
        <a:p>
          <a:r>
            <a:rPr lang="en-US" dirty="0"/>
            <a:t>Event</a:t>
          </a:r>
        </a:p>
      </dgm:t>
    </dgm:pt>
    <dgm:pt modelId="{BA563E1C-8328-4F69-87CF-3AAE21E12179}" type="parTrans" cxnId="{414DF307-E1FF-433A-9E90-F3F0E8C5A1B5}">
      <dgm:prSet/>
      <dgm:spPr/>
      <dgm:t>
        <a:bodyPr/>
        <a:lstStyle/>
        <a:p>
          <a:endParaRPr lang="en-US"/>
        </a:p>
      </dgm:t>
    </dgm:pt>
    <dgm:pt modelId="{F3A3E7F2-7F25-4177-958E-361EBD957B74}" type="sibTrans" cxnId="{414DF307-E1FF-433A-9E90-F3F0E8C5A1B5}">
      <dgm:prSet/>
      <dgm:spPr/>
      <dgm:t>
        <a:bodyPr/>
        <a:lstStyle/>
        <a:p>
          <a:endParaRPr lang="en-US"/>
        </a:p>
      </dgm:t>
    </dgm:pt>
    <dgm:pt modelId="{DD720DFA-7F32-41B3-95A1-C47708D51C1D}">
      <dgm:prSet phldrT="[Text]"/>
      <dgm:spPr/>
      <dgm:t>
        <a:bodyPr/>
        <a:lstStyle/>
        <a:p>
          <a:r>
            <a:rPr lang="en-US" dirty="0"/>
            <a:t>Location; start date; growth cessation date; out date; smoldering stopped date</a:t>
          </a:r>
        </a:p>
      </dgm:t>
    </dgm:pt>
    <dgm:pt modelId="{88B5272E-75DE-4BCA-8104-A1D640EE03BD}" type="parTrans" cxnId="{39D09B6B-4C10-450A-84F5-26CDFE39F6B6}">
      <dgm:prSet/>
      <dgm:spPr/>
      <dgm:t>
        <a:bodyPr/>
        <a:lstStyle/>
        <a:p>
          <a:endParaRPr lang="en-US"/>
        </a:p>
      </dgm:t>
    </dgm:pt>
    <dgm:pt modelId="{7C077116-3668-4E5C-BC95-111915EAB8E7}" type="sibTrans" cxnId="{39D09B6B-4C10-450A-84F5-26CDFE39F6B6}">
      <dgm:prSet/>
      <dgm:spPr/>
      <dgm:t>
        <a:bodyPr/>
        <a:lstStyle/>
        <a:p>
          <a:endParaRPr lang="en-US"/>
        </a:p>
      </dgm:t>
    </dgm:pt>
    <dgm:pt modelId="{1582D107-561E-4DE2-9D56-4C8A60521B2A}">
      <dgm:prSet phldrT="[Text]"/>
      <dgm:spPr/>
      <dgm:t>
        <a:bodyPr/>
        <a:lstStyle/>
        <a:p>
          <a:r>
            <a:rPr lang="en-US" dirty="0"/>
            <a:t>Activity</a:t>
          </a:r>
        </a:p>
      </dgm:t>
    </dgm:pt>
    <dgm:pt modelId="{CCD6BC07-EF8C-4720-9C78-F936F0F61432}" type="parTrans" cxnId="{C7DD3527-735B-411B-A3FF-8C74A0C9D25A}">
      <dgm:prSet/>
      <dgm:spPr/>
      <dgm:t>
        <a:bodyPr/>
        <a:lstStyle/>
        <a:p>
          <a:endParaRPr lang="en-US"/>
        </a:p>
      </dgm:t>
    </dgm:pt>
    <dgm:pt modelId="{2BFA5ED7-EA98-488F-BB44-F4F6AB87662C}" type="sibTrans" cxnId="{C7DD3527-735B-411B-A3FF-8C74A0C9D25A}">
      <dgm:prSet/>
      <dgm:spPr/>
      <dgm:t>
        <a:bodyPr/>
        <a:lstStyle/>
        <a:p>
          <a:endParaRPr lang="en-US"/>
        </a:p>
      </dgm:t>
    </dgm:pt>
    <dgm:pt modelId="{A891286A-36EB-489A-B308-2AA41492AAED}">
      <dgm:prSet phldrT="[Text]"/>
      <dgm:spPr/>
      <dgm:t>
        <a:bodyPr/>
        <a:lstStyle/>
        <a:p>
          <a:r>
            <a:rPr lang="en-US" dirty="0"/>
            <a:t>Acres or tons/day; burn type; fuel type; fuel loading; fuel moisture</a:t>
          </a:r>
        </a:p>
      </dgm:t>
    </dgm:pt>
    <dgm:pt modelId="{2BC6D89D-768B-4336-817D-D084345C6F89}" type="parTrans" cxnId="{520AA984-5CE8-4712-AC5D-898BB70576FC}">
      <dgm:prSet/>
      <dgm:spPr/>
      <dgm:t>
        <a:bodyPr/>
        <a:lstStyle/>
        <a:p>
          <a:endParaRPr lang="en-US"/>
        </a:p>
      </dgm:t>
    </dgm:pt>
    <dgm:pt modelId="{1568A767-401F-4479-A910-8C802A672967}" type="sibTrans" cxnId="{520AA984-5CE8-4712-AC5D-898BB70576FC}">
      <dgm:prSet/>
      <dgm:spPr/>
      <dgm:t>
        <a:bodyPr/>
        <a:lstStyle/>
        <a:p>
          <a:endParaRPr lang="en-US"/>
        </a:p>
      </dgm:t>
    </dgm:pt>
    <dgm:pt modelId="{4DEB0BBE-800E-4059-A5BF-EFFFED8F8291}">
      <dgm:prSet phldrT="[Text]"/>
      <dgm:spPr/>
      <dgm:t>
        <a:bodyPr/>
        <a:lstStyle/>
        <a:p>
          <a:r>
            <a:rPr lang="en-US" dirty="0"/>
            <a:t>FCCS - fuel type &amp; loading; WFAS – fuel moisture; burn type – reporting/permits; spatiotemporal rules</a:t>
          </a:r>
        </a:p>
      </dgm:t>
    </dgm:pt>
    <dgm:pt modelId="{D9235702-683B-4B75-9972-947AB3F6EC63}" type="parTrans" cxnId="{0FF9D8B6-EA2C-4012-8151-B40970588D55}">
      <dgm:prSet/>
      <dgm:spPr/>
      <dgm:t>
        <a:bodyPr/>
        <a:lstStyle/>
        <a:p>
          <a:endParaRPr lang="en-US"/>
        </a:p>
      </dgm:t>
    </dgm:pt>
    <dgm:pt modelId="{41043D12-3C76-421F-8301-3D0763F3A8BB}" type="sibTrans" cxnId="{0FF9D8B6-EA2C-4012-8151-B40970588D55}">
      <dgm:prSet/>
      <dgm:spPr/>
      <dgm:t>
        <a:bodyPr/>
        <a:lstStyle/>
        <a:p>
          <a:endParaRPr lang="en-US"/>
        </a:p>
      </dgm:t>
    </dgm:pt>
    <dgm:pt modelId="{DE472C0D-8975-4BB3-B163-07F2F9C508C0}">
      <dgm:prSet phldrT="[Text]"/>
      <dgm:spPr/>
      <dgm:t>
        <a:bodyPr/>
        <a:lstStyle/>
        <a:p>
          <a:r>
            <a:rPr lang="en-US" dirty="0"/>
            <a:t>Consumption</a:t>
          </a:r>
        </a:p>
      </dgm:t>
    </dgm:pt>
    <dgm:pt modelId="{3F602C8A-E3F9-4607-B5D3-D777DD013628}" type="parTrans" cxnId="{03743CE0-1345-4711-9448-DD0068DA283F}">
      <dgm:prSet/>
      <dgm:spPr/>
      <dgm:t>
        <a:bodyPr/>
        <a:lstStyle/>
        <a:p>
          <a:endParaRPr lang="en-US"/>
        </a:p>
      </dgm:t>
    </dgm:pt>
    <dgm:pt modelId="{66ADFCF6-001B-478C-9AB1-46590A9B75A2}" type="sibTrans" cxnId="{03743CE0-1345-4711-9448-DD0068DA283F}">
      <dgm:prSet/>
      <dgm:spPr/>
      <dgm:t>
        <a:bodyPr/>
        <a:lstStyle/>
        <a:p>
          <a:endParaRPr lang="en-US"/>
        </a:p>
      </dgm:t>
    </dgm:pt>
    <dgm:pt modelId="{3C42F227-617A-482D-9B6B-F6AD506D6D96}">
      <dgm:prSet phldrT="[Text]"/>
      <dgm:spPr/>
      <dgm:t>
        <a:bodyPr/>
        <a:lstStyle/>
        <a:p>
          <a:r>
            <a:rPr lang="en-US" dirty="0"/>
            <a:t>Tons burned</a:t>
          </a:r>
        </a:p>
      </dgm:t>
    </dgm:pt>
    <dgm:pt modelId="{A89B5C30-76E5-478D-B024-FCBCB3460E38}" type="parTrans" cxnId="{593FAD2F-8C70-4112-B55D-4DC3F4E13108}">
      <dgm:prSet/>
      <dgm:spPr/>
      <dgm:t>
        <a:bodyPr/>
        <a:lstStyle/>
        <a:p>
          <a:endParaRPr lang="en-US"/>
        </a:p>
      </dgm:t>
    </dgm:pt>
    <dgm:pt modelId="{BBB85779-70C9-4D85-BCD3-44644C02D66B}" type="sibTrans" cxnId="{593FAD2F-8C70-4112-B55D-4DC3F4E13108}">
      <dgm:prSet/>
      <dgm:spPr/>
      <dgm:t>
        <a:bodyPr/>
        <a:lstStyle/>
        <a:p>
          <a:endParaRPr lang="en-US"/>
        </a:p>
      </dgm:t>
    </dgm:pt>
    <dgm:pt modelId="{B27FEB29-DA0B-40FC-AAAE-509EC396116F}">
      <dgm:prSet phldrT="[Text]"/>
      <dgm:spPr/>
      <dgm:t>
        <a:bodyPr/>
        <a:lstStyle/>
        <a:p>
          <a:r>
            <a:rPr lang="en-US" dirty="0"/>
            <a:t>BlueSky modeling framework; FOFEM; reporting/permits; assumptions</a:t>
          </a:r>
        </a:p>
      </dgm:t>
    </dgm:pt>
    <dgm:pt modelId="{1E8316CD-5647-4969-94B2-F0A51C366CB2}" type="parTrans" cxnId="{F0CCD453-BCD1-428D-8908-AFDFBC748F0D}">
      <dgm:prSet/>
      <dgm:spPr/>
      <dgm:t>
        <a:bodyPr/>
        <a:lstStyle/>
        <a:p>
          <a:endParaRPr lang="en-US"/>
        </a:p>
      </dgm:t>
    </dgm:pt>
    <dgm:pt modelId="{E82A801A-D289-43E6-A1DE-6F87D7630241}" type="sibTrans" cxnId="{F0CCD453-BCD1-428D-8908-AFDFBC748F0D}">
      <dgm:prSet/>
      <dgm:spPr/>
      <dgm:t>
        <a:bodyPr/>
        <a:lstStyle/>
        <a:p>
          <a:endParaRPr lang="en-US"/>
        </a:p>
      </dgm:t>
    </dgm:pt>
    <dgm:pt modelId="{900B4513-A1C9-4B97-AC07-E29D6DFA203F}">
      <dgm:prSet phldrT="[Text]"/>
      <dgm:spPr/>
      <dgm:t>
        <a:bodyPr/>
        <a:lstStyle/>
        <a:p>
          <a:r>
            <a:rPr lang="en-US" dirty="0"/>
            <a:t>Emission Factors</a:t>
          </a:r>
        </a:p>
      </dgm:t>
    </dgm:pt>
    <dgm:pt modelId="{F10AF5A2-F49B-48CC-8F2E-B6E548A4C505}" type="parTrans" cxnId="{185E5BA4-35DC-46B6-B761-9952D91C16AC}">
      <dgm:prSet/>
      <dgm:spPr/>
      <dgm:t>
        <a:bodyPr/>
        <a:lstStyle/>
        <a:p>
          <a:endParaRPr lang="en-US"/>
        </a:p>
      </dgm:t>
    </dgm:pt>
    <dgm:pt modelId="{EA10412B-94E2-49CA-8347-B2BB3D25821F}" type="sibTrans" cxnId="{185E5BA4-35DC-46B6-B761-9952D91C16AC}">
      <dgm:prSet/>
      <dgm:spPr/>
      <dgm:t>
        <a:bodyPr/>
        <a:lstStyle/>
        <a:p>
          <a:endParaRPr lang="en-US"/>
        </a:p>
      </dgm:t>
    </dgm:pt>
    <dgm:pt modelId="{FA0CECC0-A1AB-4035-B242-9AC9638FF7FF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Emissions Inventory</a:t>
          </a:r>
        </a:p>
      </dgm:t>
    </dgm:pt>
    <dgm:pt modelId="{A087A3BD-BC8E-4CA6-9CCF-9E8C5AC6CEAA}" type="parTrans" cxnId="{F54C0706-1C4D-45D0-BC0B-8B86EC3AAD5B}">
      <dgm:prSet/>
      <dgm:spPr/>
      <dgm:t>
        <a:bodyPr/>
        <a:lstStyle/>
        <a:p>
          <a:endParaRPr lang="en-US"/>
        </a:p>
      </dgm:t>
    </dgm:pt>
    <dgm:pt modelId="{588AFC97-1CDD-487C-9DA4-73149D7A9F5E}" type="sibTrans" cxnId="{F54C0706-1C4D-45D0-BC0B-8B86EC3AAD5B}">
      <dgm:prSet/>
      <dgm:spPr/>
      <dgm:t>
        <a:bodyPr/>
        <a:lstStyle/>
        <a:p>
          <a:endParaRPr lang="en-US"/>
        </a:p>
      </dgm:t>
    </dgm:pt>
    <dgm:pt modelId="{D248E495-3EED-4F7D-B099-F230EB0E8311}">
      <dgm:prSet phldrT="[Text]"/>
      <dgm:spPr/>
      <dgm:t>
        <a:bodyPr/>
        <a:lstStyle/>
        <a:p>
          <a:r>
            <a:rPr lang="en-US" dirty="0"/>
            <a:t>Mass pollutant/ton burned</a:t>
          </a:r>
        </a:p>
      </dgm:t>
    </dgm:pt>
    <dgm:pt modelId="{BBC55E12-B1D0-4F6D-8079-D1785D8B5BAB}" type="parTrans" cxnId="{356C4801-CA40-4F72-994D-6250DB13F0AA}">
      <dgm:prSet/>
      <dgm:spPr/>
      <dgm:t>
        <a:bodyPr/>
        <a:lstStyle/>
        <a:p>
          <a:endParaRPr lang="en-US"/>
        </a:p>
      </dgm:t>
    </dgm:pt>
    <dgm:pt modelId="{D0DB64CA-1C22-47E6-89BF-D253A5E9B233}" type="sibTrans" cxnId="{356C4801-CA40-4F72-994D-6250DB13F0AA}">
      <dgm:prSet/>
      <dgm:spPr/>
      <dgm:t>
        <a:bodyPr/>
        <a:lstStyle/>
        <a:p>
          <a:endParaRPr lang="en-US"/>
        </a:p>
      </dgm:t>
    </dgm:pt>
    <dgm:pt modelId="{FFDA643A-2819-45B4-843D-73A1A3BB3DC9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Tons pollutant/day</a:t>
          </a:r>
        </a:p>
      </dgm:t>
    </dgm:pt>
    <dgm:pt modelId="{7915EC16-B89B-4C6E-9832-DA6C887C0EAD}" type="parTrans" cxnId="{C32B2A63-C118-498A-B1C7-C6A2CB332F7B}">
      <dgm:prSet/>
      <dgm:spPr/>
      <dgm:t>
        <a:bodyPr/>
        <a:lstStyle/>
        <a:p>
          <a:endParaRPr lang="en-US"/>
        </a:p>
      </dgm:t>
    </dgm:pt>
    <dgm:pt modelId="{9D3470EF-E74A-4DBB-A29F-7BC67087A1DD}" type="sibTrans" cxnId="{C32B2A63-C118-498A-B1C7-C6A2CB332F7B}">
      <dgm:prSet/>
      <dgm:spPr/>
      <dgm:t>
        <a:bodyPr/>
        <a:lstStyle/>
        <a:p>
          <a:endParaRPr lang="en-US"/>
        </a:p>
      </dgm:t>
    </dgm:pt>
    <dgm:pt modelId="{7C5E9DA6-C9DA-4CE8-B474-296F96470993}">
      <dgm:prSet phldrT="[Text]"/>
      <dgm:spPr/>
      <dgm:t>
        <a:bodyPr/>
        <a:lstStyle/>
        <a:p>
          <a:r>
            <a:rPr lang="en-US" dirty="0"/>
            <a:t>AP-42; Missoula Lab; other references; embedded in consumption/emission calculation frameworks</a:t>
          </a:r>
        </a:p>
      </dgm:t>
    </dgm:pt>
    <dgm:pt modelId="{597685DB-E3DF-447D-8C94-240A5C579993}" type="parTrans" cxnId="{8D7404CC-8A37-41F0-90ED-C5ED14EC0DF0}">
      <dgm:prSet/>
      <dgm:spPr/>
      <dgm:t>
        <a:bodyPr/>
        <a:lstStyle/>
        <a:p>
          <a:endParaRPr lang="en-US"/>
        </a:p>
      </dgm:t>
    </dgm:pt>
    <dgm:pt modelId="{CF4172EB-C015-4DEA-AE03-C5DAF0330B47}" type="sibTrans" cxnId="{8D7404CC-8A37-41F0-90ED-C5ED14EC0DF0}">
      <dgm:prSet/>
      <dgm:spPr/>
      <dgm:t>
        <a:bodyPr/>
        <a:lstStyle/>
        <a:p>
          <a:endParaRPr lang="en-US"/>
        </a:p>
      </dgm:t>
    </dgm:pt>
    <dgm:pt modelId="{CDD3AB41-2E22-4576-86F8-6C0CEF3A7F1E}">
      <dgm:prSet phldrT="[Text]"/>
      <dgm:spPr/>
      <dgm:t>
        <a:bodyPr/>
        <a:lstStyle/>
        <a:p>
          <a:r>
            <a:rPr lang="en-US" dirty="0"/>
            <a:t>Sources of Data: </a:t>
          </a:r>
          <a:r>
            <a:rPr lang="en-US" u="sng" dirty="0"/>
            <a:t>Wildfire</a:t>
          </a:r>
          <a:r>
            <a:rPr lang="en-US" dirty="0"/>
            <a:t> – SMARTFIRE, ICS209, FRAP (CA); Rx – burn permit databases.  			   			  </a:t>
          </a:r>
          <a:r>
            <a:rPr lang="en-US" u="sng" dirty="0"/>
            <a:t>Satellite Detects</a:t>
          </a:r>
          <a:r>
            <a:rPr lang="en-US" dirty="0"/>
            <a:t> – all types of fire with sufficient heat signature; effort to categorize and cross-check</a:t>
          </a:r>
        </a:p>
      </dgm:t>
    </dgm:pt>
    <dgm:pt modelId="{4C16AD08-A2E1-4921-ADBB-18D075006639}" type="parTrans" cxnId="{F0087CB8-F44A-4A60-B3D4-6A350D77A3F8}">
      <dgm:prSet/>
      <dgm:spPr/>
      <dgm:t>
        <a:bodyPr/>
        <a:lstStyle/>
        <a:p>
          <a:endParaRPr lang="en-US"/>
        </a:p>
      </dgm:t>
    </dgm:pt>
    <dgm:pt modelId="{62DB3BCA-F4EE-4118-B151-B15D0B0D569B}" type="sibTrans" cxnId="{F0087CB8-F44A-4A60-B3D4-6A350D77A3F8}">
      <dgm:prSet/>
      <dgm:spPr/>
      <dgm:t>
        <a:bodyPr/>
        <a:lstStyle/>
        <a:p>
          <a:endParaRPr lang="en-US"/>
        </a:p>
      </dgm:t>
    </dgm:pt>
    <dgm:pt modelId="{2145E3B6-1221-4A50-A6C4-60BDA8B528FF}" type="pres">
      <dgm:prSet presAssocID="{0A91024E-0AB8-469B-81EF-2C26462B5112}" presName="linearFlow" presStyleCnt="0">
        <dgm:presLayoutVars>
          <dgm:dir/>
          <dgm:animLvl val="lvl"/>
          <dgm:resizeHandles val="exact"/>
        </dgm:presLayoutVars>
      </dgm:prSet>
      <dgm:spPr/>
    </dgm:pt>
    <dgm:pt modelId="{98B566CB-AA0A-4E0C-B4BB-C214045CE562}" type="pres">
      <dgm:prSet presAssocID="{6F4543C2-F996-48ED-9C9C-AAD8F5A01F3E}" presName="composite" presStyleCnt="0"/>
      <dgm:spPr/>
    </dgm:pt>
    <dgm:pt modelId="{2793EE92-F662-433B-9904-51D39C95D09F}" type="pres">
      <dgm:prSet presAssocID="{6F4543C2-F996-48ED-9C9C-AAD8F5A01F3E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C9C781CF-75A8-48C6-B56F-F92B522C1F9D}" type="pres">
      <dgm:prSet presAssocID="{6F4543C2-F996-48ED-9C9C-AAD8F5A01F3E}" presName="descendantText" presStyleLbl="alignAcc1" presStyleIdx="0" presStyleCnt="5">
        <dgm:presLayoutVars>
          <dgm:bulletEnabled val="1"/>
        </dgm:presLayoutVars>
      </dgm:prSet>
      <dgm:spPr/>
    </dgm:pt>
    <dgm:pt modelId="{ABE63A6E-3E7F-4898-9AA2-479FFDE13E01}" type="pres">
      <dgm:prSet presAssocID="{F3A3E7F2-7F25-4177-958E-361EBD957B74}" presName="sp" presStyleCnt="0"/>
      <dgm:spPr/>
    </dgm:pt>
    <dgm:pt modelId="{EF328DDB-366E-44A8-8DB5-81C0E578D325}" type="pres">
      <dgm:prSet presAssocID="{1582D107-561E-4DE2-9D56-4C8A60521B2A}" presName="composite" presStyleCnt="0"/>
      <dgm:spPr/>
    </dgm:pt>
    <dgm:pt modelId="{BEE46C64-B91A-4906-84A7-216B55F20A76}" type="pres">
      <dgm:prSet presAssocID="{1582D107-561E-4DE2-9D56-4C8A60521B2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C501359B-E84A-4E0E-AA80-1B606DBDDCE8}" type="pres">
      <dgm:prSet presAssocID="{1582D107-561E-4DE2-9D56-4C8A60521B2A}" presName="descendantText" presStyleLbl="alignAcc1" presStyleIdx="1" presStyleCnt="5">
        <dgm:presLayoutVars>
          <dgm:bulletEnabled val="1"/>
        </dgm:presLayoutVars>
      </dgm:prSet>
      <dgm:spPr/>
    </dgm:pt>
    <dgm:pt modelId="{730EF010-9AD0-49FD-8756-2D54FDEA3C72}" type="pres">
      <dgm:prSet presAssocID="{2BFA5ED7-EA98-488F-BB44-F4F6AB87662C}" presName="sp" presStyleCnt="0"/>
      <dgm:spPr/>
    </dgm:pt>
    <dgm:pt modelId="{73A56F1E-9441-4715-85B8-54BF698C7271}" type="pres">
      <dgm:prSet presAssocID="{DE472C0D-8975-4BB3-B163-07F2F9C508C0}" presName="composite" presStyleCnt="0"/>
      <dgm:spPr/>
    </dgm:pt>
    <dgm:pt modelId="{9500BE0D-4F87-4038-8AC0-B6C0F3766472}" type="pres">
      <dgm:prSet presAssocID="{DE472C0D-8975-4BB3-B163-07F2F9C508C0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D04932C5-756D-4BA8-96C8-26CAFBB15D71}" type="pres">
      <dgm:prSet presAssocID="{DE472C0D-8975-4BB3-B163-07F2F9C508C0}" presName="descendantText" presStyleLbl="alignAcc1" presStyleIdx="2" presStyleCnt="5">
        <dgm:presLayoutVars>
          <dgm:bulletEnabled val="1"/>
        </dgm:presLayoutVars>
      </dgm:prSet>
      <dgm:spPr/>
    </dgm:pt>
    <dgm:pt modelId="{7E16A4EC-7732-429B-9D74-C08218D7BE72}" type="pres">
      <dgm:prSet presAssocID="{66ADFCF6-001B-478C-9AB1-46590A9B75A2}" presName="sp" presStyleCnt="0"/>
      <dgm:spPr/>
    </dgm:pt>
    <dgm:pt modelId="{349F78E1-876D-4176-B8E5-CA75052D2D85}" type="pres">
      <dgm:prSet presAssocID="{900B4513-A1C9-4B97-AC07-E29D6DFA203F}" presName="composite" presStyleCnt="0"/>
      <dgm:spPr/>
    </dgm:pt>
    <dgm:pt modelId="{A3F78C4E-6191-4069-9D4B-22B84BC8AC4C}" type="pres">
      <dgm:prSet presAssocID="{900B4513-A1C9-4B97-AC07-E29D6DFA203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9AF976E1-1186-4DE2-A95E-AFF9D007A16E}" type="pres">
      <dgm:prSet presAssocID="{900B4513-A1C9-4B97-AC07-E29D6DFA203F}" presName="descendantText" presStyleLbl="alignAcc1" presStyleIdx="3" presStyleCnt="5" custLinFactNeighborY="0">
        <dgm:presLayoutVars>
          <dgm:bulletEnabled val="1"/>
        </dgm:presLayoutVars>
      </dgm:prSet>
      <dgm:spPr/>
    </dgm:pt>
    <dgm:pt modelId="{9A57143B-EE3E-4FD5-8B01-5499FAF27CF4}" type="pres">
      <dgm:prSet presAssocID="{EA10412B-94E2-49CA-8347-B2BB3D25821F}" presName="sp" presStyleCnt="0"/>
      <dgm:spPr/>
    </dgm:pt>
    <dgm:pt modelId="{8C34BF63-5F04-40B7-A496-F2A958033968}" type="pres">
      <dgm:prSet presAssocID="{FA0CECC0-A1AB-4035-B242-9AC9638FF7FF}" presName="composite" presStyleCnt="0"/>
      <dgm:spPr/>
    </dgm:pt>
    <dgm:pt modelId="{2FB2A855-8D47-4F08-AABD-89C173B46D6C}" type="pres">
      <dgm:prSet presAssocID="{FA0CECC0-A1AB-4035-B242-9AC9638FF7FF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8126E5C5-30D1-4130-8641-CD63B115330A}" type="pres">
      <dgm:prSet presAssocID="{FA0CECC0-A1AB-4035-B242-9AC9638FF7FF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5061FE00-333E-48A4-9F0B-9815D0E6CAF3}" type="presOf" srcId="{1582D107-561E-4DE2-9D56-4C8A60521B2A}" destId="{BEE46C64-B91A-4906-84A7-216B55F20A76}" srcOrd="0" destOrd="0" presId="urn:microsoft.com/office/officeart/2005/8/layout/chevron2"/>
    <dgm:cxn modelId="{356C4801-CA40-4F72-994D-6250DB13F0AA}" srcId="{900B4513-A1C9-4B97-AC07-E29D6DFA203F}" destId="{D248E495-3EED-4F7D-B099-F230EB0E8311}" srcOrd="0" destOrd="0" parTransId="{BBC55E12-B1D0-4F6D-8079-D1785D8B5BAB}" sibTransId="{D0DB64CA-1C22-47E6-89BF-D253A5E9B233}"/>
    <dgm:cxn modelId="{1A78E701-67EA-4B52-9F81-777D0400A7F2}" type="presOf" srcId="{FA0CECC0-A1AB-4035-B242-9AC9638FF7FF}" destId="{2FB2A855-8D47-4F08-AABD-89C173B46D6C}" srcOrd="0" destOrd="0" presId="urn:microsoft.com/office/officeart/2005/8/layout/chevron2"/>
    <dgm:cxn modelId="{F54C0706-1C4D-45D0-BC0B-8B86EC3AAD5B}" srcId="{0A91024E-0AB8-469B-81EF-2C26462B5112}" destId="{FA0CECC0-A1AB-4035-B242-9AC9638FF7FF}" srcOrd="4" destOrd="0" parTransId="{A087A3BD-BC8E-4CA6-9CCF-9E8C5AC6CEAA}" sibTransId="{588AFC97-1CDD-487C-9DA4-73149D7A9F5E}"/>
    <dgm:cxn modelId="{414DF307-E1FF-433A-9E90-F3F0E8C5A1B5}" srcId="{0A91024E-0AB8-469B-81EF-2C26462B5112}" destId="{6F4543C2-F996-48ED-9C9C-AAD8F5A01F3E}" srcOrd="0" destOrd="0" parTransId="{BA563E1C-8328-4F69-87CF-3AAE21E12179}" sibTransId="{F3A3E7F2-7F25-4177-958E-361EBD957B74}"/>
    <dgm:cxn modelId="{B348460F-6B3E-4069-A3D9-63C7A5457D3E}" type="presOf" srcId="{B27FEB29-DA0B-40FC-AAAE-509EC396116F}" destId="{D04932C5-756D-4BA8-96C8-26CAFBB15D71}" srcOrd="0" destOrd="1" presId="urn:microsoft.com/office/officeart/2005/8/layout/chevron2"/>
    <dgm:cxn modelId="{BB0C0017-9B06-4F2E-8532-0E4622D0D811}" type="presOf" srcId="{3C42F227-617A-482D-9B6B-F6AD506D6D96}" destId="{D04932C5-756D-4BA8-96C8-26CAFBB15D71}" srcOrd="0" destOrd="0" presId="urn:microsoft.com/office/officeart/2005/8/layout/chevron2"/>
    <dgm:cxn modelId="{C7DD3527-735B-411B-A3FF-8C74A0C9D25A}" srcId="{0A91024E-0AB8-469B-81EF-2C26462B5112}" destId="{1582D107-561E-4DE2-9D56-4C8A60521B2A}" srcOrd="1" destOrd="0" parTransId="{CCD6BC07-EF8C-4720-9C78-F936F0F61432}" sibTransId="{2BFA5ED7-EA98-488F-BB44-F4F6AB87662C}"/>
    <dgm:cxn modelId="{593FAD2F-8C70-4112-B55D-4DC3F4E13108}" srcId="{DE472C0D-8975-4BB3-B163-07F2F9C508C0}" destId="{3C42F227-617A-482D-9B6B-F6AD506D6D96}" srcOrd="0" destOrd="0" parTransId="{A89B5C30-76E5-478D-B024-FCBCB3460E38}" sibTransId="{BBB85779-70C9-4D85-BCD3-44644C02D66B}"/>
    <dgm:cxn modelId="{15FF454E-BA93-4B19-88F9-23B6075D2715}" type="presOf" srcId="{A891286A-36EB-489A-B308-2AA41492AAED}" destId="{C501359B-E84A-4E0E-AA80-1B606DBDDCE8}" srcOrd="0" destOrd="0" presId="urn:microsoft.com/office/officeart/2005/8/layout/chevron2"/>
    <dgm:cxn modelId="{F0CCD453-BCD1-428D-8908-AFDFBC748F0D}" srcId="{DE472C0D-8975-4BB3-B163-07F2F9C508C0}" destId="{B27FEB29-DA0B-40FC-AAAE-509EC396116F}" srcOrd="1" destOrd="0" parTransId="{1E8316CD-5647-4969-94B2-F0A51C366CB2}" sibTransId="{E82A801A-D289-43E6-A1DE-6F87D7630241}"/>
    <dgm:cxn modelId="{C32B2A63-C118-498A-B1C7-C6A2CB332F7B}" srcId="{FA0CECC0-A1AB-4035-B242-9AC9638FF7FF}" destId="{FFDA643A-2819-45B4-843D-73A1A3BB3DC9}" srcOrd="0" destOrd="0" parTransId="{7915EC16-B89B-4C6E-9832-DA6C887C0EAD}" sibTransId="{9D3470EF-E74A-4DBB-A29F-7BC67087A1DD}"/>
    <dgm:cxn modelId="{39D09B6B-4C10-450A-84F5-26CDFE39F6B6}" srcId="{6F4543C2-F996-48ED-9C9C-AAD8F5A01F3E}" destId="{DD720DFA-7F32-41B3-95A1-C47708D51C1D}" srcOrd="0" destOrd="0" parTransId="{88B5272E-75DE-4BCA-8104-A1D640EE03BD}" sibTransId="{7C077116-3668-4E5C-BC95-111915EAB8E7}"/>
    <dgm:cxn modelId="{520AA984-5CE8-4712-AC5D-898BB70576FC}" srcId="{1582D107-561E-4DE2-9D56-4C8A60521B2A}" destId="{A891286A-36EB-489A-B308-2AA41492AAED}" srcOrd="0" destOrd="0" parTransId="{2BC6D89D-768B-4336-817D-D084345C6F89}" sibTransId="{1568A767-401F-4479-A910-8C802A672967}"/>
    <dgm:cxn modelId="{F8EBB087-5618-44E7-8509-7760EE3FDCE4}" type="presOf" srcId="{DD720DFA-7F32-41B3-95A1-C47708D51C1D}" destId="{C9C781CF-75A8-48C6-B56F-F92B522C1F9D}" srcOrd="0" destOrd="0" presId="urn:microsoft.com/office/officeart/2005/8/layout/chevron2"/>
    <dgm:cxn modelId="{F9ECDC89-6C70-4A8B-8E73-7F6F24E05C8F}" type="presOf" srcId="{7C5E9DA6-C9DA-4CE8-B474-296F96470993}" destId="{9AF976E1-1186-4DE2-A95E-AFF9D007A16E}" srcOrd="0" destOrd="1" presId="urn:microsoft.com/office/officeart/2005/8/layout/chevron2"/>
    <dgm:cxn modelId="{C963E48B-2180-4819-84EF-D40B62CA1FB8}" type="presOf" srcId="{CDD3AB41-2E22-4576-86F8-6C0CEF3A7F1E}" destId="{C9C781CF-75A8-48C6-B56F-F92B522C1F9D}" srcOrd="0" destOrd="1" presId="urn:microsoft.com/office/officeart/2005/8/layout/chevron2"/>
    <dgm:cxn modelId="{39A94492-3598-46C4-B15F-A3278014D0BF}" type="presOf" srcId="{0A91024E-0AB8-469B-81EF-2C26462B5112}" destId="{2145E3B6-1221-4A50-A6C4-60BDA8B528FF}" srcOrd="0" destOrd="0" presId="urn:microsoft.com/office/officeart/2005/8/layout/chevron2"/>
    <dgm:cxn modelId="{ED8E8FA1-6F74-4F49-B6E5-50C0EB8C8B70}" type="presOf" srcId="{900B4513-A1C9-4B97-AC07-E29D6DFA203F}" destId="{A3F78C4E-6191-4069-9D4B-22B84BC8AC4C}" srcOrd="0" destOrd="0" presId="urn:microsoft.com/office/officeart/2005/8/layout/chevron2"/>
    <dgm:cxn modelId="{AD3515A2-160A-47BC-BDA6-6650667C2144}" type="presOf" srcId="{DE472C0D-8975-4BB3-B163-07F2F9C508C0}" destId="{9500BE0D-4F87-4038-8AC0-B6C0F3766472}" srcOrd="0" destOrd="0" presId="urn:microsoft.com/office/officeart/2005/8/layout/chevron2"/>
    <dgm:cxn modelId="{185E5BA4-35DC-46B6-B761-9952D91C16AC}" srcId="{0A91024E-0AB8-469B-81EF-2C26462B5112}" destId="{900B4513-A1C9-4B97-AC07-E29D6DFA203F}" srcOrd="3" destOrd="0" parTransId="{F10AF5A2-F49B-48CC-8F2E-B6E548A4C505}" sibTransId="{EA10412B-94E2-49CA-8347-B2BB3D25821F}"/>
    <dgm:cxn modelId="{0FF9D8B6-EA2C-4012-8151-B40970588D55}" srcId="{1582D107-561E-4DE2-9D56-4C8A60521B2A}" destId="{4DEB0BBE-800E-4059-A5BF-EFFFED8F8291}" srcOrd="1" destOrd="0" parTransId="{D9235702-683B-4B75-9972-947AB3F6EC63}" sibTransId="{41043D12-3C76-421F-8301-3D0763F3A8BB}"/>
    <dgm:cxn modelId="{93BBEDB6-A1F1-4C05-A400-A6598846D7EC}" type="presOf" srcId="{6F4543C2-F996-48ED-9C9C-AAD8F5A01F3E}" destId="{2793EE92-F662-433B-9904-51D39C95D09F}" srcOrd="0" destOrd="0" presId="urn:microsoft.com/office/officeart/2005/8/layout/chevron2"/>
    <dgm:cxn modelId="{F0087CB8-F44A-4A60-B3D4-6A350D77A3F8}" srcId="{6F4543C2-F996-48ED-9C9C-AAD8F5A01F3E}" destId="{CDD3AB41-2E22-4576-86F8-6C0CEF3A7F1E}" srcOrd="1" destOrd="0" parTransId="{4C16AD08-A2E1-4921-ADBB-18D075006639}" sibTransId="{62DB3BCA-F4EE-4118-B151-B15D0B0D569B}"/>
    <dgm:cxn modelId="{B52E57CA-FDCD-4852-965B-FC1975F3E743}" type="presOf" srcId="{4DEB0BBE-800E-4059-A5BF-EFFFED8F8291}" destId="{C501359B-E84A-4E0E-AA80-1B606DBDDCE8}" srcOrd="0" destOrd="1" presId="urn:microsoft.com/office/officeart/2005/8/layout/chevron2"/>
    <dgm:cxn modelId="{8D7404CC-8A37-41F0-90ED-C5ED14EC0DF0}" srcId="{900B4513-A1C9-4B97-AC07-E29D6DFA203F}" destId="{7C5E9DA6-C9DA-4CE8-B474-296F96470993}" srcOrd="1" destOrd="0" parTransId="{597685DB-E3DF-447D-8C94-240A5C579993}" sibTransId="{CF4172EB-C015-4DEA-AE03-C5DAF0330B47}"/>
    <dgm:cxn modelId="{EBE9F8DB-EF83-43A8-9125-91A23CD768D7}" type="presOf" srcId="{D248E495-3EED-4F7D-B099-F230EB0E8311}" destId="{9AF976E1-1186-4DE2-A95E-AFF9D007A16E}" srcOrd="0" destOrd="0" presId="urn:microsoft.com/office/officeart/2005/8/layout/chevron2"/>
    <dgm:cxn modelId="{03743CE0-1345-4711-9448-DD0068DA283F}" srcId="{0A91024E-0AB8-469B-81EF-2C26462B5112}" destId="{DE472C0D-8975-4BB3-B163-07F2F9C508C0}" srcOrd="2" destOrd="0" parTransId="{3F602C8A-E3F9-4607-B5D3-D777DD013628}" sibTransId="{66ADFCF6-001B-478C-9AB1-46590A9B75A2}"/>
    <dgm:cxn modelId="{586757FE-B701-4D8E-B3E1-53B8C0D10D02}" type="presOf" srcId="{FFDA643A-2819-45B4-843D-73A1A3BB3DC9}" destId="{8126E5C5-30D1-4130-8641-CD63B115330A}" srcOrd="0" destOrd="0" presId="urn:microsoft.com/office/officeart/2005/8/layout/chevron2"/>
    <dgm:cxn modelId="{4C85AFF9-F13E-4A89-B02A-1AECCD87B141}" type="presParOf" srcId="{2145E3B6-1221-4A50-A6C4-60BDA8B528FF}" destId="{98B566CB-AA0A-4E0C-B4BB-C214045CE562}" srcOrd="0" destOrd="0" presId="urn:microsoft.com/office/officeart/2005/8/layout/chevron2"/>
    <dgm:cxn modelId="{1ACA639F-6B2F-491E-A33F-866B96707DAC}" type="presParOf" srcId="{98B566CB-AA0A-4E0C-B4BB-C214045CE562}" destId="{2793EE92-F662-433B-9904-51D39C95D09F}" srcOrd="0" destOrd="0" presId="urn:microsoft.com/office/officeart/2005/8/layout/chevron2"/>
    <dgm:cxn modelId="{208791B3-A226-4BD9-97AB-889887EC2319}" type="presParOf" srcId="{98B566CB-AA0A-4E0C-B4BB-C214045CE562}" destId="{C9C781CF-75A8-48C6-B56F-F92B522C1F9D}" srcOrd="1" destOrd="0" presId="urn:microsoft.com/office/officeart/2005/8/layout/chevron2"/>
    <dgm:cxn modelId="{19252EDF-B04B-4619-859B-4A1CBD8A4A77}" type="presParOf" srcId="{2145E3B6-1221-4A50-A6C4-60BDA8B528FF}" destId="{ABE63A6E-3E7F-4898-9AA2-479FFDE13E01}" srcOrd="1" destOrd="0" presId="urn:microsoft.com/office/officeart/2005/8/layout/chevron2"/>
    <dgm:cxn modelId="{77F42D28-7FA5-4800-8969-7691ADBD6BC1}" type="presParOf" srcId="{2145E3B6-1221-4A50-A6C4-60BDA8B528FF}" destId="{EF328DDB-366E-44A8-8DB5-81C0E578D325}" srcOrd="2" destOrd="0" presId="urn:microsoft.com/office/officeart/2005/8/layout/chevron2"/>
    <dgm:cxn modelId="{9079B31F-8602-4348-A42F-6E5F06CCC7C3}" type="presParOf" srcId="{EF328DDB-366E-44A8-8DB5-81C0E578D325}" destId="{BEE46C64-B91A-4906-84A7-216B55F20A76}" srcOrd="0" destOrd="0" presId="urn:microsoft.com/office/officeart/2005/8/layout/chevron2"/>
    <dgm:cxn modelId="{3194C867-A140-42D3-A42D-1ED26ABFE83B}" type="presParOf" srcId="{EF328DDB-366E-44A8-8DB5-81C0E578D325}" destId="{C501359B-E84A-4E0E-AA80-1B606DBDDCE8}" srcOrd="1" destOrd="0" presId="urn:microsoft.com/office/officeart/2005/8/layout/chevron2"/>
    <dgm:cxn modelId="{0BA3B66A-0A16-4B47-928F-F326DDD72DC2}" type="presParOf" srcId="{2145E3B6-1221-4A50-A6C4-60BDA8B528FF}" destId="{730EF010-9AD0-49FD-8756-2D54FDEA3C72}" srcOrd="3" destOrd="0" presId="urn:microsoft.com/office/officeart/2005/8/layout/chevron2"/>
    <dgm:cxn modelId="{A89546F9-BB9D-4808-9A8B-DADF04661FE7}" type="presParOf" srcId="{2145E3B6-1221-4A50-A6C4-60BDA8B528FF}" destId="{73A56F1E-9441-4715-85B8-54BF698C7271}" srcOrd="4" destOrd="0" presId="urn:microsoft.com/office/officeart/2005/8/layout/chevron2"/>
    <dgm:cxn modelId="{3C65DE45-1344-40A1-AD40-FCAFC2E9698A}" type="presParOf" srcId="{73A56F1E-9441-4715-85B8-54BF698C7271}" destId="{9500BE0D-4F87-4038-8AC0-B6C0F3766472}" srcOrd="0" destOrd="0" presId="urn:microsoft.com/office/officeart/2005/8/layout/chevron2"/>
    <dgm:cxn modelId="{49FFA295-A7D9-4E65-BB8F-D9DE6A92A605}" type="presParOf" srcId="{73A56F1E-9441-4715-85B8-54BF698C7271}" destId="{D04932C5-756D-4BA8-96C8-26CAFBB15D71}" srcOrd="1" destOrd="0" presId="urn:microsoft.com/office/officeart/2005/8/layout/chevron2"/>
    <dgm:cxn modelId="{A68965FB-BD6B-416E-9B6A-B9C3EB0B965B}" type="presParOf" srcId="{2145E3B6-1221-4A50-A6C4-60BDA8B528FF}" destId="{7E16A4EC-7732-429B-9D74-C08218D7BE72}" srcOrd="5" destOrd="0" presId="urn:microsoft.com/office/officeart/2005/8/layout/chevron2"/>
    <dgm:cxn modelId="{4C9A0AE8-B6CC-4729-BB80-6687AC4B9243}" type="presParOf" srcId="{2145E3B6-1221-4A50-A6C4-60BDA8B528FF}" destId="{349F78E1-876D-4176-B8E5-CA75052D2D85}" srcOrd="6" destOrd="0" presId="urn:microsoft.com/office/officeart/2005/8/layout/chevron2"/>
    <dgm:cxn modelId="{F8AB5BF4-1335-47E9-9D2F-DED47F454640}" type="presParOf" srcId="{349F78E1-876D-4176-B8E5-CA75052D2D85}" destId="{A3F78C4E-6191-4069-9D4B-22B84BC8AC4C}" srcOrd="0" destOrd="0" presId="urn:microsoft.com/office/officeart/2005/8/layout/chevron2"/>
    <dgm:cxn modelId="{A1D9DBE6-44E1-464B-8DD9-F563B14F17C5}" type="presParOf" srcId="{349F78E1-876D-4176-B8E5-CA75052D2D85}" destId="{9AF976E1-1186-4DE2-A95E-AFF9D007A16E}" srcOrd="1" destOrd="0" presId="urn:microsoft.com/office/officeart/2005/8/layout/chevron2"/>
    <dgm:cxn modelId="{2AF33E6D-BA08-4048-B97C-591E56CDE925}" type="presParOf" srcId="{2145E3B6-1221-4A50-A6C4-60BDA8B528FF}" destId="{9A57143B-EE3E-4FD5-8B01-5499FAF27CF4}" srcOrd="7" destOrd="0" presId="urn:microsoft.com/office/officeart/2005/8/layout/chevron2"/>
    <dgm:cxn modelId="{2720A33F-87CE-46A1-B4BC-43D00429D6F4}" type="presParOf" srcId="{2145E3B6-1221-4A50-A6C4-60BDA8B528FF}" destId="{8C34BF63-5F04-40B7-A496-F2A958033968}" srcOrd="8" destOrd="0" presId="urn:microsoft.com/office/officeart/2005/8/layout/chevron2"/>
    <dgm:cxn modelId="{4D247241-A2EB-4CB6-9575-36C1DF69EE31}" type="presParOf" srcId="{8C34BF63-5F04-40B7-A496-F2A958033968}" destId="{2FB2A855-8D47-4F08-AABD-89C173B46D6C}" srcOrd="0" destOrd="0" presId="urn:microsoft.com/office/officeart/2005/8/layout/chevron2"/>
    <dgm:cxn modelId="{CBC1C6F5-9CD9-448B-8CAB-A6C555B76B90}" type="presParOf" srcId="{8C34BF63-5F04-40B7-A496-F2A958033968}" destId="{8126E5C5-30D1-4130-8641-CD63B11533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91024E-0AB8-469B-81EF-2C26462B5112}" type="doc">
      <dgm:prSet loTypeId="urn:microsoft.com/office/officeart/2005/8/layout/chevron2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6F4543C2-F996-48ED-9C9C-AAD8F5A01F3E}">
      <dgm:prSet phldrT="[Text]"/>
      <dgm:spPr/>
      <dgm:t>
        <a:bodyPr/>
        <a:lstStyle/>
        <a:p>
          <a:r>
            <a:rPr lang="en-US" dirty="0"/>
            <a:t>Event</a:t>
          </a:r>
        </a:p>
      </dgm:t>
    </dgm:pt>
    <dgm:pt modelId="{BA563E1C-8328-4F69-87CF-3AAE21E12179}" type="parTrans" cxnId="{414DF307-E1FF-433A-9E90-F3F0E8C5A1B5}">
      <dgm:prSet/>
      <dgm:spPr/>
      <dgm:t>
        <a:bodyPr/>
        <a:lstStyle/>
        <a:p>
          <a:endParaRPr lang="en-US"/>
        </a:p>
      </dgm:t>
    </dgm:pt>
    <dgm:pt modelId="{F3A3E7F2-7F25-4177-958E-361EBD957B74}" type="sibTrans" cxnId="{414DF307-E1FF-433A-9E90-F3F0E8C5A1B5}">
      <dgm:prSet/>
      <dgm:spPr/>
      <dgm:t>
        <a:bodyPr/>
        <a:lstStyle/>
        <a:p>
          <a:endParaRPr lang="en-US"/>
        </a:p>
      </dgm:t>
    </dgm:pt>
    <dgm:pt modelId="{DD720DFA-7F32-41B3-95A1-C47708D51C1D}">
      <dgm:prSet phldrT="[Text]"/>
      <dgm:spPr/>
      <dgm:t>
        <a:bodyPr/>
        <a:lstStyle/>
        <a:p>
          <a:r>
            <a:rPr lang="en-US" dirty="0"/>
            <a:t>Location; start date; growth cessation date; out date; smoldering stopped date</a:t>
          </a:r>
        </a:p>
      </dgm:t>
    </dgm:pt>
    <dgm:pt modelId="{88B5272E-75DE-4BCA-8104-A1D640EE03BD}" type="parTrans" cxnId="{39D09B6B-4C10-450A-84F5-26CDFE39F6B6}">
      <dgm:prSet/>
      <dgm:spPr/>
      <dgm:t>
        <a:bodyPr/>
        <a:lstStyle/>
        <a:p>
          <a:endParaRPr lang="en-US"/>
        </a:p>
      </dgm:t>
    </dgm:pt>
    <dgm:pt modelId="{7C077116-3668-4E5C-BC95-111915EAB8E7}" type="sibTrans" cxnId="{39D09B6B-4C10-450A-84F5-26CDFE39F6B6}">
      <dgm:prSet/>
      <dgm:spPr/>
      <dgm:t>
        <a:bodyPr/>
        <a:lstStyle/>
        <a:p>
          <a:endParaRPr lang="en-US"/>
        </a:p>
      </dgm:t>
    </dgm:pt>
    <dgm:pt modelId="{1582D107-561E-4DE2-9D56-4C8A60521B2A}">
      <dgm:prSet phldrT="[Text]"/>
      <dgm:spPr/>
      <dgm:t>
        <a:bodyPr/>
        <a:lstStyle/>
        <a:p>
          <a:r>
            <a:rPr lang="en-US" dirty="0"/>
            <a:t>Activity</a:t>
          </a:r>
        </a:p>
      </dgm:t>
    </dgm:pt>
    <dgm:pt modelId="{CCD6BC07-EF8C-4720-9C78-F936F0F61432}" type="parTrans" cxnId="{C7DD3527-735B-411B-A3FF-8C74A0C9D25A}">
      <dgm:prSet/>
      <dgm:spPr/>
      <dgm:t>
        <a:bodyPr/>
        <a:lstStyle/>
        <a:p>
          <a:endParaRPr lang="en-US"/>
        </a:p>
      </dgm:t>
    </dgm:pt>
    <dgm:pt modelId="{2BFA5ED7-EA98-488F-BB44-F4F6AB87662C}" type="sibTrans" cxnId="{C7DD3527-735B-411B-A3FF-8C74A0C9D25A}">
      <dgm:prSet/>
      <dgm:spPr/>
      <dgm:t>
        <a:bodyPr/>
        <a:lstStyle/>
        <a:p>
          <a:endParaRPr lang="en-US"/>
        </a:p>
      </dgm:t>
    </dgm:pt>
    <dgm:pt modelId="{A891286A-36EB-489A-B308-2AA41492AAED}">
      <dgm:prSet phldrT="[Text]"/>
      <dgm:spPr/>
      <dgm:t>
        <a:bodyPr/>
        <a:lstStyle/>
        <a:p>
          <a:r>
            <a:rPr lang="en-US" dirty="0"/>
            <a:t>Acres or tons/day; burn type; fuel type; fuel loading; fuel moisture</a:t>
          </a:r>
        </a:p>
      </dgm:t>
    </dgm:pt>
    <dgm:pt modelId="{2BC6D89D-768B-4336-817D-D084345C6F89}" type="parTrans" cxnId="{520AA984-5CE8-4712-AC5D-898BB70576FC}">
      <dgm:prSet/>
      <dgm:spPr/>
      <dgm:t>
        <a:bodyPr/>
        <a:lstStyle/>
        <a:p>
          <a:endParaRPr lang="en-US"/>
        </a:p>
      </dgm:t>
    </dgm:pt>
    <dgm:pt modelId="{1568A767-401F-4479-A910-8C802A672967}" type="sibTrans" cxnId="{520AA984-5CE8-4712-AC5D-898BB70576FC}">
      <dgm:prSet/>
      <dgm:spPr/>
      <dgm:t>
        <a:bodyPr/>
        <a:lstStyle/>
        <a:p>
          <a:endParaRPr lang="en-US"/>
        </a:p>
      </dgm:t>
    </dgm:pt>
    <dgm:pt modelId="{4DEB0BBE-800E-4059-A5BF-EFFFED8F8291}">
      <dgm:prSet phldrT="[Text]"/>
      <dgm:spPr/>
      <dgm:t>
        <a:bodyPr/>
        <a:lstStyle/>
        <a:p>
          <a:r>
            <a:rPr lang="en-US" dirty="0"/>
            <a:t>FCCS - fuel type &amp; loading; WFAS – fuel moisture; burn type – reporting/permits; spatiotemporal rules</a:t>
          </a:r>
        </a:p>
      </dgm:t>
    </dgm:pt>
    <dgm:pt modelId="{D9235702-683B-4B75-9972-947AB3F6EC63}" type="parTrans" cxnId="{0FF9D8B6-EA2C-4012-8151-B40970588D55}">
      <dgm:prSet/>
      <dgm:spPr/>
      <dgm:t>
        <a:bodyPr/>
        <a:lstStyle/>
        <a:p>
          <a:endParaRPr lang="en-US"/>
        </a:p>
      </dgm:t>
    </dgm:pt>
    <dgm:pt modelId="{41043D12-3C76-421F-8301-3D0763F3A8BB}" type="sibTrans" cxnId="{0FF9D8B6-EA2C-4012-8151-B40970588D55}">
      <dgm:prSet/>
      <dgm:spPr/>
      <dgm:t>
        <a:bodyPr/>
        <a:lstStyle/>
        <a:p>
          <a:endParaRPr lang="en-US"/>
        </a:p>
      </dgm:t>
    </dgm:pt>
    <dgm:pt modelId="{DE472C0D-8975-4BB3-B163-07F2F9C508C0}">
      <dgm:prSet phldrT="[Text]"/>
      <dgm:spPr/>
      <dgm:t>
        <a:bodyPr/>
        <a:lstStyle/>
        <a:p>
          <a:r>
            <a:rPr lang="en-US" dirty="0"/>
            <a:t>Consumption</a:t>
          </a:r>
        </a:p>
      </dgm:t>
    </dgm:pt>
    <dgm:pt modelId="{3F602C8A-E3F9-4607-B5D3-D777DD013628}" type="parTrans" cxnId="{03743CE0-1345-4711-9448-DD0068DA283F}">
      <dgm:prSet/>
      <dgm:spPr/>
      <dgm:t>
        <a:bodyPr/>
        <a:lstStyle/>
        <a:p>
          <a:endParaRPr lang="en-US"/>
        </a:p>
      </dgm:t>
    </dgm:pt>
    <dgm:pt modelId="{66ADFCF6-001B-478C-9AB1-46590A9B75A2}" type="sibTrans" cxnId="{03743CE0-1345-4711-9448-DD0068DA283F}">
      <dgm:prSet/>
      <dgm:spPr/>
      <dgm:t>
        <a:bodyPr/>
        <a:lstStyle/>
        <a:p>
          <a:endParaRPr lang="en-US"/>
        </a:p>
      </dgm:t>
    </dgm:pt>
    <dgm:pt modelId="{3C42F227-617A-482D-9B6B-F6AD506D6D96}">
      <dgm:prSet phldrT="[Text]"/>
      <dgm:spPr/>
      <dgm:t>
        <a:bodyPr/>
        <a:lstStyle/>
        <a:p>
          <a:r>
            <a:rPr lang="en-US" dirty="0"/>
            <a:t>Tons burned</a:t>
          </a:r>
        </a:p>
      </dgm:t>
    </dgm:pt>
    <dgm:pt modelId="{A89B5C30-76E5-478D-B024-FCBCB3460E38}" type="parTrans" cxnId="{593FAD2F-8C70-4112-B55D-4DC3F4E13108}">
      <dgm:prSet/>
      <dgm:spPr/>
      <dgm:t>
        <a:bodyPr/>
        <a:lstStyle/>
        <a:p>
          <a:endParaRPr lang="en-US"/>
        </a:p>
      </dgm:t>
    </dgm:pt>
    <dgm:pt modelId="{BBB85779-70C9-4D85-BCD3-44644C02D66B}" type="sibTrans" cxnId="{593FAD2F-8C70-4112-B55D-4DC3F4E13108}">
      <dgm:prSet/>
      <dgm:spPr/>
      <dgm:t>
        <a:bodyPr/>
        <a:lstStyle/>
        <a:p>
          <a:endParaRPr lang="en-US"/>
        </a:p>
      </dgm:t>
    </dgm:pt>
    <dgm:pt modelId="{B27FEB29-DA0B-40FC-AAAE-509EC396116F}">
      <dgm:prSet phldrT="[Text]"/>
      <dgm:spPr/>
      <dgm:t>
        <a:bodyPr/>
        <a:lstStyle/>
        <a:p>
          <a:r>
            <a:rPr lang="en-US" dirty="0"/>
            <a:t>BlueSky modeling framework; FOFEM; reporting/permits; assumptions</a:t>
          </a:r>
        </a:p>
      </dgm:t>
    </dgm:pt>
    <dgm:pt modelId="{1E8316CD-5647-4969-94B2-F0A51C366CB2}" type="parTrans" cxnId="{F0CCD453-BCD1-428D-8908-AFDFBC748F0D}">
      <dgm:prSet/>
      <dgm:spPr/>
      <dgm:t>
        <a:bodyPr/>
        <a:lstStyle/>
        <a:p>
          <a:endParaRPr lang="en-US"/>
        </a:p>
      </dgm:t>
    </dgm:pt>
    <dgm:pt modelId="{E82A801A-D289-43E6-A1DE-6F87D7630241}" type="sibTrans" cxnId="{F0CCD453-BCD1-428D-8908-AFDFBC748F0D}">
      <dgm:prSet/>
      <dgm:spPr/>
      <dgm:t>
        <a:bodyPr/>
        <a:lstStyle/>
        <a:p>
          <a:endParaRPr lang="en-US"/>
        </a:p>
      </dgm:t>
    </dgm:pt>
    <dgm:pt modelId="{900B4513-A1C9-4B97-AC07-E29D6DFA203F}">
      <dgm:prSet phldrT="[Text]"/>
      <dgm:spPr/>
      <dgm:t>
        <a:bodyPr/>
        <a:lstStyle/>
        <a:p>
          <a:r>
            <a:rPr lang="en-US" dirty="0"/>
            <a:t>Emission Factors</a:t>
          </a:r>
        </a:p>
      </dgm:t>
    </dgm:pt>
    <dgm:pt modelId="{F10AF5A2-F49B-48CC-8F2E-B6E548A4C505}" type="parTrans" cxnId="{185E5BA4-35DC-46B6-B761-9952D91C16AC}">
      <dgm:prSet/>
      <dgm:spPr/>
      <dgm:t>
        <a:bodyPr/>
        <a:lstStyle/>
        <a:p>
          <a:endParaRPr lang="en-US"/>
        </a:p>
      </dgm:t>
    </dgm:pt>
    <dgm:pt modelId="{EA10412B-94E2-49CA-8347-B2BB3D25821F}" type="sibTrans" cxnId="{185E5BA4-35DC-46B6-B761-9952D91C16AC}">
      <dgm:prSet/>
      <dgm:spPr/>
      <dgm:t>
        <a:bodyPr/>
        <a:lstStyle/>
        <a:p>
          <a:endParaRPr lang="en-US"/>
        </a:p>
      </dgm:t>
    </dgm:pt>
    <dgm:pt modelId="{FA0CECC0-A1AB-4035-B242-9AC9638FF7FF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Emissions Inventory</a:t>
          </a:r>
        </a:p>
      </dgm:t>
    </dgm:pt>
    <dgm:pt modelId="{A087A3BD-BC8E-4CA6-9CCF-9E8C5AC6CEAA}" type="parTrans" cxnId="{F54C0706-1C4D-45D0-BC0B-8B86EC3AAD5B}">
      <dgm:prSet/>
      <dgm:spPr/>
      <dgm:t>
        <a:bodyPr/>
        <a:lstStyle/>
        <a:p>
          <a:endParaRPr lang="en-US"/>
        </a:p>
      </dgm:t>
    </dgm:pt>
    <dgm:pt modelId="{588AFC97-1CDD-487C-9DA4-73149D7A9F5E}" type="sibTrans" cxnId="{F54C0706-1C4D-45D0-BC0B-8B86EC3AAD5B}">
      <dgm:prSet/>
      <dgm:spPr/>
      <dgm:t>
        <a:bodyPr/>
        <a:lstStyle/>
        <a:p>
          <a:endParaRPr lang="en-US"/>
        </a:p>
      </dgm:t>
    </dgm:pt>
    <dgm:pt modelId="{D248E495-3EED-4F7D-B099-F230EB0E8311}">
      <dgm:prSet phldrT="[Text]"/>
      <dgm:spPr/>
      <dgm:t>
        <a:bodyPr/>
        <a:lstStyle/>
        <a:p>
          <a:r>
            <a:rPr lang="en-US" dirty="0"/>
            <a:t>Mass pollutant/ton burned</a:t>
          </a:r>
        </a:p>
      </dgm:t>
    </dgm:pt>
    <dgm:pt modelId="{BBC55E12-B1D0-4F6D-8079-D1785D8B5BAB}" type="parTrans" cxnId="{356C4801-CA40-4F72-994D-6250DB13F0AA}">
      <dgm:prSet/>
      <dgm:spPr/>
      <dgm:t>
        <a:bodyPr/>
        <a:lstStyle/>
        <a:p>
          <a:endParaRPr lang="en-US"/>
        </a:p>
      </dgm:t>
    </dgm:pt>
    <dgm:pt modelId="{D0DB64CA-1C22-47E6-89BF-D253A5E9B233}" type="sibTrans" cxnId="{356C4801-CA40-4F72-994D-6250DB13F0AA}">
      <dgm:prSet/>
      <dgm:spPr/>
      <dgm:t>
        <a:bodyPr/>
        <a:lstStyle/>
        <a:p>
          <a:endParaRPr lang="en-US"/>
        </a:p>
      </dgm:t>
    </dgm:pt>
    <dgm:pt modelId="{FFDA643A-2819-45B4-843D-73A1A3BB3DC9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Tons pollutant/day</a:t>
          </a:r>
        </a:p>
      </dgm:t>
    </dgm:pt>
    <dgm:pt modelId="{7915EC16-B89B-4C6E-9832-DA6C887C0EAD}" type="parTrans" cxnId="{C32B2A63-C118-498A-B1C7-C6A2CB332F7B}">
      <dgm:prSet/>
      <dgm:spPr/>
      <dgm:t>
        <a:bodyPr/>
        <a:lstStyle/>
        <a:p>
          <a:endParaRPr lang="en-US"/>
        </a:p>
      </dgm:t>
    </dgm:pt>
    <dgm:pt modelId="{9D3470EF-E74A-4DBB-A29F-7BC67087A1DD}" type="sibTrans" cxnId="{C32B2A63-C118-498A-B1C7-C6A2CB332F7B}">
      <dgm:prSet/>
      <dgm:spPr/>
      <dgm:t>
        <a:bodyPr/>
        <a:lstStyle/>
        <a:p>
          <a:endParaRPr lang="en-US"/>
        </a:p>
      </dgm:t>
    </dgm:pt>
    <dgm:pt modelId="{7C5E9DA6-C9DA-4CE8-B474-296F96470993}">
      <dgm:prSet phldrT="[Text]"/>
      <dgm:spPr/>
      <dgm:t>
        <a:bodyPr/>
        <a:lstStyle/>
        <a:p>
          <a:r>
            <a:rPr lang="en-US" dirty="0"/>
            <a:t>AP-42; Missoula Lab; other references; embedded in consumption/emission calculation frameworks</a:t>
          </a:r>
        </a:p>
      </dgm:t>
    </dgm:pt>
    <dgm:pt modelId="{597685DB-E3DF-447D-8C94-240A5C579993}" type="parTrans" cxnId="{8D7404CC-8A37-41F0-90ED-C5ED14EC0DF0}">
      <dgm:prSet/>
      <dgm:spPr/>
      <dgm:t>
        <a:bodyPr/>
        <a:lstStyle/>
        <a:p>
          <a:endParaRPr lang="en-US"/>
        </a:p>
      </dgm:t>
    </dgm:pt>
    <dgm:pt modelId="{CF4172EB-C015-4DEA-AE03-C5DAF0330B47}" type="sibTrans" cxnId="{8D7404CC-8A37-41F0-90ED-C5ED14EC0DF0}">
      <dgm:prSet/>
      <dgm:spPr/>
      <dgm:t>
        <a:bodyPr/>
        <a:lstStyle/>
        <a:p>
          <a:endParaRPr lang="en-US"/>
        </a:p>
      </dgm:t>
    </dgm:pt>
    <dgm:pt modelId="{CDD3AB41-2E22-4576-86F8-6C0CEF3A7F1E}">
      <dgm:prSet phldrT="[Text]"/>
      <dgm:spPr/>
      <dgm:t>
        <a:bodyPr/>
        <a:lstStyle/>
        <a:p>
          <a:r>
            <a:rPr lang="en-US" dirty="0"/>
            <a:t>Sources of Data: </a:t>
          </a:r>
          <a:r>
            <a:rPr lang="en-US" u="sng" dirty="0"/>
            <a:t>Wildfire</a:t>
          </a:r>
          <a:r>
            <a:rPr lang="en-US" dirty="0"/>
            <a:t> – SMARTFIRE, ICS209, FRAP (CA); Rx – burn permit databases.  			   			  </a:t>
          </a:r>
          <a:r>
            <a:rPr lang="en-US" u="sng" dirty="0"/>
            <a:t>Satellite Detects</a:t>
          </a:r>
          <a:r>
            <a:rPr lang="en-US" dirty="0"/>
            <a:t> – all types of fire with sufficient heat signature; effort to categorize and cross-check</a:t>
          </a:r>
        </a:p>
      </dgm:t>
    </dgm:pt>
    <dgm:pt modelId="{4C16AD08-A2E1-4921-ADBB-18D075006639}" type="parTrans" cxnId="{F0087CB8-F44A-4A60-B3D4-6A350D77A3F8}">
      <dgm:prSet/>
      <dgm:spPr/>
      <dgm:t>
        <a:bodyPr/>
        <a:lstStyle/>
        <a:p>
          <a:endParaRPr lang="en-US"/>
        </a:p>
      </dgm:t>
    </dgm:pt>
    <dgm:pt modelId="{62DB3BCA-F4EE-4118-B151-B15D0B0D569B}" type="sibTrans" cxnId="{F0087CB8-F44A-4A60-B3D4-6A350D77A3F8}">
      <dgm:prSet/>
      <dgm:spPr/>
      <dgm:t>
        <a:bodyPr/>
        <a:lstStyle/>
        <a:p>
          <a:endParaRPr lang="en-US"/>
        </a:p>
      </dgm:t>
    </dgm:pt>
    <dgm:pt modelId="{2145E3B6-1221-4A50-A6C4-60BDA8B528FF}" type="pres">
      <dgm:prSet presAssocID="{0A91024E-0AB8-469B-81EF-2C26462B5112}" presName="linearFlow" presStyleCnt="0">
        <dgm:presLayoutVars>
          <dgm:dir/>
          <dgm:animLvl val="lvl"/>
          <dgm:resizeHandles val="exact"/>
        </dgm:presLayoutVars>
      </dgm:prSet>
      <dgm:spPr/>
    </dgm:pt>
    <dgm:pt modelId="{98B566CB-AA0A-4E0C-B4BB-C214045CE562}" type="pres">
      <dgm:prSet presAssocID="{6F4543C2-F996-48ED-9C9C-AAD8F5A01F3E}" presName="composite" presStyleCnt="0"/>
      <dgm:spPr/>
    </dgm:pt>
    <dgm:pt modelId="{2793EE92-F662-433B-9904-51D39C95D09F}" type="pres">
      <dgm:prSet presAssocID="{6F4543C2-F996-48ED-9C9C-AAD8F5A01F3E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C9C781CF-75A8-48C6-B56F-F92B522C1F9D}" type="pres">
      <dgm:prSet presAssocID="{6F4543C2-F996-48ED-9C9C-AAD8F5A01F3E}" presName="descendantText" presStyleLbl="alignAcc1" presStyleIdx="0" presStyleCnt="5">
        <dgm:presLayoutVars>
          <dgm:bulletEnabled val="1"/>
        </dgm:presLayoutVars>
      </dgm:prSet>
      <dgm:spPr/>
    </dgm:pt>
    <dgm:pt modelId="{ABE63A6E-3E7F-4898-9AA2-479FFDE13E01}" type="pres">
      <dgm:prSet presAssocID="{F3A3E7F2-7F25-4177-958E-361EBD957B74}" presName="sp" presStyleCnt="0"/>
      <dgm:spPr/>
    </dgm:pt>
    <dgm:pt modelId="{EF328DDB-366E-44A8-8DB5-81C0E578D325}" type="pres">
      <dgm:prSet presAssocID="{1582D107-561E-4DE2-9D56-4C8A60521B2A}" presName="composite" presStyleCnt="0"/>
      <dgm:spPr/>
    </dgm:pt>
    <dgm:pt modelId="{BEE46C64-B91A-4906-84A7-216B55F20A76}" type="pres">
      <dgm:prSet presAssocID="{1582D107-561E-4DE2-9D56-4C8A60521B2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C501359B-E84A-4E0E-AA80-1B606DBDDCE8}" type="pres">
      <dgm:prSet presAssocID="{1582D107-561E-4DE2-9D56-4C8A60521B2A}" presName="descendantText" presStyleLbl="alignAcc1" presStyleIdx="1" presStyleCnt="5">
        <dgm:presLayoutVars>
          <dgm:bulletEnabled val="1"/>
        </dgm:presLayoutVars>
      </dgm:prSet>
      <dgm:spPr/>
    </dgm:pt>
    <dgm:pt modelId="{730EF010-9AD0-49FD-8756-2D54FDEA3C72}" type="pres">
      <dgm:prSet presAssocID="{2BFA5ED7-EA98-488F-BB44-F4F6AB87662C}" presName="sp" presStyleCnt="0"/>
      <dgm:spPr/>
    </dgm:pt>
    <dgm:pt modelId="{73A56F1E-9441-4715-85B8-54BF698C7271}" type="pres">
      <dgm:prSet presAssocID="{DE472C0D-8975-4BB3-B163-07F2F9C508C0}" presName="composite" presStyleCnt="0"/>
      <dgm:spPr/>
    </dgm:pt>
    <dgm:pt modelId="{9500BE0D-4F87-4038-8AC0-B6C0F3766472}" type="pres">
      <dgm:prSet presAssocID="{DE472C0D-8975-4BB3-B163-07F2F9C508C0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D04932C5-756D-4BA8-96C8-26CAFBB15D71}" type="pres">
      <dgm:prSet presAssocID="{DE472C0D-8975-4BB3-B163-07F2F9C508C0}" presName="descendantText" presStyleLbl="alignAcc1" presStyleIdx="2" presStyleCnt="5">
        <dgm:presLayoutVars>
          <dgm:bulletEnabled val="1"/>
        </dgm:presLayoutVars>
      </dgm:prSet>
      <dgm:spPr/>
    </dgm:pt>
    <dgm:pt modelId="{7E16A4EC-7732-429B-9D74-C08218D7BE72}" type="pres">
      <dgm:prSet presAssocID="{66ADFCF6-001B-478C-9AB1-46590A9B75A2}" presName="sp" presStyleCnt="0"/>
      <dgm:spPr/>
    </dgm:pt>
    <dgm:pt modelId="{349F78E1-876D-4176-B8E5-CA75052D2D85}" type="pres">
      <dgm:prSet presAssocID="{900B4513-A1C9-4B97-AC07-E29D6DFA203F}" presName="composite" presStyleCnt="0"/>
      <dgm:spPr/>
    </dgm:pt>
    <dgm:pt modelId="{A3F78C4E-6191-4069-9D4B-22B84BC8AC4C}" type="pres">
      <dgm:prSet presAssocID="{900B4513-A1C9-4B97-AC07-E29D6DFA203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9AF976E1-1186-4DE2-A95E-AFF9D007A16E}" type="pres">
      <dgm:prSet presAssocID="{900B4513-A1C9-4B97-AC07-E29D6DFA203F}" presName="descendantText" presStyleLbl="alignAcc1" presStyleIdx="3" presStyleCnt="5" custLinFactNeighborY="0">
        <dgm:presLayoutVars>
          <dgm:bulletEnabled val="1"/>
        </dgm:presLayoutVars>
      </dgm:prSet>
      <dgm:spPr/>
    </dgm:pt>
    <dgm:pt modelId="{9A57143B-EE3E-4FD5-8B01-5499FAF27CF4}" type="pres">
      <dgm:prSet presAssocID="{EA10412B-94E2-49CA-8347-B2BB3D25821F}" presName="sp" presStyleCnt="0"/>
      <dgm:spPr/>
    </dgm:pt>
    <dgm:pt modelId="{8C34BF63-5F04-40B7-A496-F2A958033968}" type="pres">
      <dgm:prSet presAssocID="{FA0CECC0-A1AB-4035-B242-9AC9638FF7FF}" presName="composite" presStyleCnt="0"/>
      <dgm:spPr/>
    </dgm:pt>
    <dgm:pt modelId="{2FB2A855-8D47-4F08-AABD-89C173B46D6C}" type="pres">
      <dgm:prSet presAssocID="{FA0CECC0-A1AB-4035-B242-9AC9638FF7FF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8126E5C5-30D1-4130-8641-CD63B115330A}" type="pres">
      <dgm:prSet presAssocID="{FA0CECC0-A1AB-4035-B242-9AC9638FF7FF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5061FE00-333E-48A4-9F0B-9815D0E6CAF3}" type="presOf" srcId="{1582D107-561E-4DE2-9D56-4C8A60521B2A}" destId="{BEE46C64-B91A-4906-84A7-216B55F20A76}" srcOrd="0" destOrd="0" presId="urn:microsoft.com/office/officeart/2005/8/layout/chevron2"/>
    <dgm:cxn modelId="{356C4801-CA40-4F72-994D-6250DB13F0AA}" srcId="{900B4513-A1C9-4B97-AC07-E29D6DFA203F}" destId="{D248E495-3EED-4F7D-B099-F230EB0E8311}" srcOrd="0" destOrd="0" parTransId="{BBC55E12-B1D0-4F6D-8079-D1785D8B5BAB}" sibTransId="{D0DB64CA-1C22-47E6-89BF-D253A5E9B233}"/>
    <dgm:cxn modelId="{1A78E701-67EA-4B52-9F81-777D0400A7F2}" type="presOf" srcId="{FA0CECC0-A1AB-4035-B242-9AC9638FF7FF}" destId="{2FB2A855-8D47-4F08-AABD-89C173B46D6C}" srcOrd="0" destOrd="0" presId="urn:microsoft.com/office/officeart/2005/8/layout/chevron2"/>
    <dgm:cxn modelId="{F54C0706-1C4D-45D0-BC0B-8B86EC3AAD5B}" srcId="{0A91024E-0AB8-469B-81EF-2C26462B5112}" destId="{FA0CECC0-A1AB-4035-B242-9AC9638FF7FF}" srcOrd="4" destOrd="0" parTransId="{A087A3BD-BC8E-4CA6-9CCF-9E8C5AC6CEAA}" sibTransId="{588AFC97-1CDD-487C-9DA4-73149D7A9F5E}"/>
    <dgm:cxn modelId="{414DF307-E1FF-433A-9E90-F3F0E8C5A1B5}" srcId="{0A91024E-0AB8-469B-81EF-2C26462B5112}" destId="{6F4543C2-F996-48ED-9C9C-AAD8F5A01F3E}" srcOrd="0" destOrd="0" parTransId="{BA563E1C-8328-4F69-87CF-3AAE21E12179}" sibTransId="{F3A3E7F2-7F25-4177-958E-361EBD957B74}"/>
    <dgm:cxn modelId="{B348460F-6B3E-4069-A3D9-63C7A5457D3E}" type="presOf" srcId="{B27FEB29-DA0B-40FC-AAAE-509EC396116F}" destId="{D04932C5-756D-4BA8-96C8-26CAFBB15D71}" srcOrd="0" destOrd="1" presId="urn:microsoft.com/office/officeart/2005/8/layout/chevron2"/>
    <dgm:cxn modelId="{BB0C0017-9B06-4F2E-8532-0E4622D0D811}" type="presOf" srcId="{3C42F227-617A-482D-9B6B-F6AD506D6D96}" destId="{D04932C5-756D-4BA8-96C8-26CAFBB15D71}" srcOrd="0" destOrd="0" presId="urn:microsoft.com/office/officeart/2005/8/layout/chevron2"/>
    <dgm:cxn modelId="{C7DD3527-735B-411B-A3FF-8C74A0C9D25A}" srcId="{0A91024E-0AB8-469B-81EF-2C26462B5112}" destId="{1582D107-561E-4DE2-9D56-4C8A60521B2A}" srcOrd="1" destOrd="0" parTransId="{CCD6BC07-EF8C-4720-9C78-F936F0F61432}" sibTransId="{2BFA5ED7-EA98-488F-BB44-F4F6AB87662C}"/>
    <dgm:cxn modelId="{593FAD2F-8C70-4112-B55D-4DC3F4E13108}" srcId="{DE472C0D-8975-4BB3-B163-07F2F9C508C0}" destId="{3C42F227-617A-482D-9B6B-F6AD506D6D96}" srcOrd="0" destOrd="0" parTransId="{A89B5C30-76E5-478D-B024-FCBCB3460E38}" sibTransId="{BBB85779-70C9-4D85-BCD3-44644C02D66B}"/>
    <dgm:cxn modelId="{15FF454E-BA93-4B19-88F9-23B6075D2715}" type="presOf" srcId="{A891286A-36EB-489A-B308-2AA41492AAED}" destId="{C501359B-E84A-4E0E-AA80-1B606DBDDCE8}" srcOrd="0" destOrd="0" presId="urn:microsoft.com/office/officeart/2005/8/layout/chevron2"/>
    <dgm:cxn modelId="{F0CCD453-BCD1-428D-8908-AFDFBC748F0D}" srcId="{DE472C0D-8975-4BB3-B163-07F2F9C508C0}" destId="{B27FEB29-DA0B-40FC-AAAE-509EC396116F}" srcOrd="1" destOrd="0" parTransId="{1E8316CD-5647-4969-94B2-F0A51C366CB2}" sibTransId="{E82A801A-D289-43E6-A1DE-6F87D7630241}"/>
    <dgm:cxn modelId="{C32B2A63-C118-498A-B1C7-C6A2CB332F7B}" srcId="{FA0CECC0-A1AB-4035-B242-9AC9638FF7FF}" destId="{FFDA643A-2819-45B4-843D-73A1A3BB3DC9}" srcOrd="0" destOrd="0" parTransId="{7915EC16-B89B-4C6E-9832-DA6C887C0EAD}" sibTransId="{9D3470EF-E74A-4DBB-A29F-7BC67087A1DD}"/>
    <dgm:cxn modelId="{39D09B6B-4C10-450A-84F5-26CDFE39F6B6}" srcId="{6F4543C2-F996-48ED-9C9C-AAD8F5A01F3E}" destId="{DD720DFA-7F32-41B3-95A1-C47708D51C1D}" srcOrd="0" destOrd="0" parTransId="{88B5272E-75DE-4BCA-8104-A1D640EE03BD}" sibTransId="{7C077116-3668-4E5C-BC95-111915EAB8E7}"/>
    <dgm:cxn modelId="{520AA984-5CE8-4712-AC5D-898BB70576FC}" srcId="{1582D107-561E-4DE2-9D56-4C8A60521B2A}" destId="{A891286A-36EB-489A-B308-2AA41492AAED}" srcOrd="0" destOrd="0" parTransId="{2BC6D89D-768B-4336-817D-D084345C6F89}" sibTransId="{1568A767-401F-4479-A910-8C802A672967}"/>
    <dgm:cxn modelId="{F8EBB087-5618-44E7-8509-7760EE3FDCE4}" type="presOf" srcId="{DD720DFA-7F32-41B3-95A1-C47708D51C1D}" destId="{C9C781CF-75A8-48C6-B56F-F92B522C1F9D}" srcOrd="0" destOrd="0" presId="urn:microsoft.com/office/officeart/2005/8/layout/chevron2"/>
    <dgm:cxn modelId="{F9ECDC89-6C70-4A8B-8E73-7F6F24E05C8F}" type="presOf" srcId="{7C5E9DA6-C9DA-4CE8-B474-296F96470993}" destId="{9AF976E1-1186-4DE2-A95E-AFF9D007A16E}" srcOrd="0" destOrd="1" presId="urn:microsoft.com/office/officeart/2005/8/layout/chevron2"/>
    <dgm:cxn modelId="{C963E48B-2180-4819-84EF-D40B62CA1FB8}" type="presOf" srcId="{CDD3AB41-2E22-4576-86F8-6C0CEF3A7F1E}" destId="{C9C781CF-75A8-48C6-B56F-F92B522C1F9D}" srcOrd="0" destOrd="1" presId="urn:microsoft.com/office/officeart/2005/8/layout/chevron2"/>
    <dgm:cxn modelId="{39A94492-3598-46C4-B15F-A3278014D0BF}" type="presOf" srcId="{0A91024E-0AB8-469B-81EF-2C26462B5112}" destId="{2145E3B6-1221-4A50-A6C4-60BDA8B528FF}" srcOrd="0" destOrd="0" presId="urn:microsoft.com/office/officeart/2005/8/layout/chevron2"/>
    <dgm:cxn modelId="{ED8E8FA1-6F74-4F49-B6E5-50C0EB8C8B70}" type="presOf" srcId="{900B4513-A1C9-4B97-AC07-E29D6DFA203F}" destId="{A3F78C4E-6191-4069-9D4B-22B84BC8AC4C}" srcOrd="0" destOrd="0" presId="urn:microsoft.com/office/officeart/2005/8/layout/chevron2"/>
    <dgm:cxn modelId="{AD3515A2-160A-47BC-BDA6-6650667C2144}" type="presOf" srcId="{DE472C0D-8975-4BB3-B163-07F2F9C508C0}" destId="{9500BE0D-4F87-4038-8AC0-B6C0F3766472}" srcOrd="0" destOrd="0" presId="urn:microsoft.com/office/officeart/2005/8/layout/chevron2"/>
    <dgm:cxn modelId="{185E5BA4-35DC-46B6-B761-9952D91C16AC}" srcId="{0A91024E-0AB8-469B-81EF-2C26462B5112}" destId="{900B4513-A1C9-4B97-AC07-E29D6DFA203F}" srcOrd="3" destOrd="0" parTransId="{F10AF5A2-F49B-48CC-8F2E-B6E548A4C505}" sibTransId="{EA10412B-94E2-49CA-8347-B2BB3D25821F}"/>
    <dgm:cxn modelId="{0FF9D8B6-EA2C-4012-8151-B40970588D55}" srcId="{1582D107-561E-4DE2-9D56-4C8A60521B2A}" destId="{4DEB0BBE-800E-4059-A5BF-EFFFED8F8291}" srcOrd="1" destOrd="0" parTransId="{D9235702-683B-4B75-9972-947AB3F6EC63}" sibTransId="{41043D12-3C76-421F-8301-3D0763F3A8BB}"/>
    <dgm:cxn modelId="{93BBEDB6-A1F1-4C05-A400-A6598846D7EC}" type="presOf" srcId="{6F4543C2-F996-48ED-9C9C-AAD8F5A01F3E}" destId="{2793EE92-F662-433B-9904-51D39C95D09F}" srcOrd="0" destOrd="0" presId="urn:microsoft.com/office/officeart/2005/8/layout/chevron2"/>
    <dgm:cxn modelId="{F0087CB8-F44A-4A60-B3D4-6A350D77A3F8}" srcId="{6F4543C2-F996-48ED-9C9C-AAD8F5A01F3E}" destId="{CDD3AB41-2E22-4576-86F8-6C0CEF3A7F1E}" srcOrd="1" destOrd="0" parTransId="{4C16AD08-A2E1-4921-ADBB-18D075006639}" sibTransId="{62DB3BCA-F4EE-4118-B151-B15D0B0D569B}"/>
    <dgm:cxn modelId="{B52E57CA-FDCD-4852-965B-FC1975F3E743}" type="presOf" srcId="{4DEB0BBE-800E-4059-A5BF-EFFFED8F8291}" destId="{C501359B-E84A-4E0E-AA80-1B606DBDDCE8}" srcOrd="0" destOrd="1" presId="urn:microsoft.com/office/officeart/2005/8/layout/chevron2"/>
    <dgm:cxn modelId="{8D7404CC-8A37-41F0-90ED-C5ED14EC0DF0}" srcId="{900B4513-A1C9-4B97-AC07-E29D6DFA203F}" destId="{7C5E9DA6-C9DA-4CE8-B474-296F96470993}" srcOrd="1" destOrd="0" parTransId="{597685DB-E3DF-447D-8C94-240A5C579993}" sibTransId="{CF4172EB-C015-4DEA-AE03-C5DAF0330B47}"/>
    <dgm:cxn modelId="{EBE9F8DB-EF83-43A8-9125-91A23CD768D7}" type="presOf" srcId="{D248E495-3EED-4F7D-B099-F230EB0E8311}" destId="{9AF976E1-1186-4DE2-A95E-AFF9D007A16E}" srcOrd="0" destOrd="0" presId="urn:microsoft.com/office/officeart/2005/8/layout/chevron2"/>
    <dgm:cxn modelId="{03743CE0-1345-4711-9448-DD0068DA283F}" srcId="{0A91024E-0AB8-469B-81EF-2C26462B5112}" destId="{DE472C0D-8975-4BB3-B163-07F2F9C508C0}" srcOrd="2" destOrd="0" parTransId="{3F602C8A-E3F9-4607-B5D3-D777DD013628}" sibTransId="{66ADFCF6-001B-478C-9AB1-46590A9B75A2}"/>
    <dgm:cxn modelId="{586757FE-B701-4D8E-B3E1-53B8C0D10D02}" type="presOf" srcId="{FFDA643A-2819-45B4-843D-73A1A3BB3DC9}" destId="{8126E5C5-30D1-4130-8641-CD63B115330A}" srcOrd="0" destOrd="0" presId="urn:microsoft.com/office/officeart/2005/8/layout/chevron2"/>
    <dgm:cxn modelId="{4C85AFF9-F13E-4A89-B02A-1AECCD87B141}" type="presParOf" srcId="{2145E3B6-1221-4A50-A6C4-60BDA8B528FF}" destId="{98B566CB-AA0A-4E0C-B4BB-C214045CE562}" srcOrd="0" destOrd="0" presId="urn:microsoft.com/office/officeart/2005/8/layout/chevron2"/>
    <dgm:cxn modelId="{1ACA639F-6B2F-491E-A33F-866B96707DAC}" type="presParOf" srcId="{98B566CB-AA0A-4E0C-B4BB-C214045CE562}" destId="{2793EE92-F662-433B-9904-51D39C95D09F}" srcOrd="0" destOrd="0" presId="urn:microsoft.com/office/officeart/2005/8/layout/chevron2"/>
    <dgm:cxn modelId="{208791B3-A226-4BD9-97AB-889887EC2319}" type="presParOf" srcId="{98B566CB-AA0A-4E0C-B4BB-C214045CE562}" destId="{C9C781CF-75A8-48C6-B56F-F92B522C1F9D}" srcOrd="1" destOrd="0" presId="urn:microsoft.com/office/officeart/2005/8/layout/chevron2"/>
    <dgm:cxn modelId="{19252EDF-B04B-4619-859B-4A1CBD8A4A77}" type="presParOf" srcId="{2145E3B6-1221-4A50-A6C4-60BDA8B528FF}" destId="{ABE63A6E-3E7F-4898-9AA2-479FFDE13E01}" srcOrd="1" destOrd="0" presId="urn:microsoft.com/office/officeart/2005/8/layout/chevron2"/>
    <dgm:cxn modelId="{77F42D28-7FA5-4800-8969-7691ADBD6BC1}" type="presParOf" srcId="{2145E3B6-1221-4A50-A6C4-60BDA8B528FF}" destId="{EF328DDB-366E-44A8-8DB5-81C0E578D325}" srcOrd="2" destOrd="0" presId="urn:microsoft.com/office/officeart/2005/8/layout/chevron2"/>
    <dgm:cxn modelId="{9079B31F-8602-4348-A42F-6E5F06CCC7C3}" type="presParOf" srcId="{EF328DDB-366E-44A8-8DB5-81C0E578D325}" destId="{BEE46C64-B91A-4906-84A7-216B55F20A76}" srcOrd="0" destOrd="0" presId="urn:microsoft.com/office/officeart/2005/8/layout/chevron2"/>
    <dgm:cxn modelId="{3194C867-A140-42D3-A42D-1ED26ABFE83B}" type="presParOf" srcId="{EF328DDB-366E-44A8-8DB5-81C0E578D325}" destId="{C501359B-E84A-4E0E-AA80-1B606DBDDCE8}" srcOrd="1" destOrd="0" presId="urn:microsoft.com/office/officeart/2005/8/layout/chevron2"/>
    <dgm:cxn modelId="{0BA3B66A-0A16-4B47-928F-F326DDD72DC2}" type="presParOf" srcId="{2145E3B6-1221-4A50-A6C4-60BDA8B528FF}" destId="{730EF010-9AD0-49FD-8756-2D54FDEA3C72}" srcOrd="3" destOrd="0" presId="urn:microsoft.com/office/officeart/2005/8/layout/chevron2"/>
    <dgm:cxn modelId="{A89546F9-BB9D-4808-9A8B-DADF04661FE7}" type="presParOf" srcId="{2145E3B6-1221-4A50-A6C4-60BDA8B528FF}" destId="{73A56F1E-9441-4715-85B8-54BF698C7271}" srcOrd="4" destOrd="0" presId="urn:microsoft.com/office/officeart/2005/8/layout/chevron2"/>
    <dgm:cxn modelId="{3C65DE45-1344-40A1-AD40-FCAFC2E9698A}" type="presParOf" srcId="{73A56F1E-9441-4715-85B8-54BF698C7271}" destId="{9500BE0D-4F87-4038-8AC0-B6C0F3766472}" srcOrd="0" destOrd="0" presId="urn:microsoft.com/office/officeart/2005/8/layout/chevron2"/>
    <dgm:cxn modelId="{49FFA295-A7D9-4E65-BB8F-D9DE6A92A605}" type="presParOf" srcId="{73A56F1E-9441-4715-85B8-54BF698C7271}" destId="{D04932C5-756D-4BA8-96C8-26CAFBB15D71}" srcOrd="1" destOrd="0" presId="urn:microsoft.com/office/officeart/2005/8/layout/chevron2"/>
    <dgm:cxn modelId="{A68965FB-BD6B-416E-9B6A-B9C3EB0B965B}" type="presParOf" srcId="{2145E3B6-1221-4A50-A6C4-60BDA8B528FF}" destId="{7E16A4EC-7732-429B-9D74-C08218D7BE72}" srcOrd="5" destOrd="0" presId="urn:microsoft.com/office/officeart/2005/8/layout/chevron2"/>
    <dgm:cxn modelId="{4C9A0AE8-B6CC-4729-BB80-6687AC4B9243}" type="presParOf" srcId="{2145E3B6-1221-4A50-A6C4-60BDA8B528FF}" destId="{349F78E1-876D-4176-B8E5-CA75052D2D85}" srcOrd="6" destOrd="0" presId="urn:microsoft.com/office/officeart/2005/8/layout/chevron2"/>
    <dgm:cxn modelId="{F8AB5BF4-1335-47E9-9D2F-DED47F454640}" type="presParOf" srcId="{349F78E1-876D-4176-B8E5-CA75052D2D85}" destId="{A3F78C4E-6191-4069-9D4B-22B84BC8AC4C}" srcOrd="0" destOrd="0" presId="urn:microsoft.com/office/officeart/2005/8/layout/chevron2"/>
    <dgm:cxn modelId="{A1D9DBE6-44E1-464B-8DD9-F563B14F17C5}" type="presParOf" srcId="{349F78E1-876D-4176-B8E5-CA75052D2D85}" destId="{9AF976E1-1186-4DE2-A95E-AFF9D007A16E}" srcOrd="1" destOrd="0" presId="urn:microsoft.com/office/officeart/2005/8/layout/chevron2"/>
    <dgm:cxn modelId="{2AF33E6D-BA08-4048-B97C-591E56CDE925}" type="presParOf" srcId="{2145E3B6-1221-4A50-A6C4-60BDA8B528FF}" destId="{9A57143B-EE3E-4FD5-8B01-5499FAF27CF4}" srcOrd="7" destOrd="0" presId="urn:microsoft.com/office/officeart/2005/8/layout/chevron2"/>
    <dgm:cxn modelId="{2720A33F-87CE-46A1-B4BC-43D00429D6F4}" type="presParOf" srcId="{2145E3B6-1221-4A50-A6C4-60BDA8B528FF}" destId="{8C34BF63-5F04-40B7-A496-F2A958033968}" srcOrd="8" destOrd="0" presId="urn:microsoft.com/office/officeart/2005/8/layout/chevron2"/>
    <dgm:cxn modelId="{4D247241-A2EB-4CB6-9575-36C1DF69EE31}" type="presParOf" srcId="{8C34BF63-5F04-40B7-A496-F2A958033968}" destId="{2FB2A855-8D47-4F08-AABD-89C173B46D6C}" srcOrd="0" destOrd="0" presId="urn:microsoft.com/office/officeart/2005/8/layout/chevron2"/>
    <dgm:cxn modelId="{CBC1C6F5-9CD9-448B-8CAB-A6C555B76B90}" type="presParOf" srcId="{8C34BF63-5F04-40B7-A496-F2A958033968}" destId="{8126E5C5-30D1-4130-8641-CD63B11533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91024E-0AB8-469B-81EF-2C26462B5112}" type="doc">
      <dgm:prSet loTypeId="urn:microsoft.com/office/officeart/2005/8/layout/chevron2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6F4543C2-F996-48ED-9C9C-AAD8F5A01F3E}">
      <dgm:prSet phldrT="[Text]"/>
      <dgm:spPr/>
      <dgm:t>
        <a:bodyPr/>
        <a:lstStyle/>
        <a:p>
          <a:r>
            <a:rPr lang="en-US" dirty="0"/>
            <a:t>Event</a:t>
          </a:r>
        </a:p>
      </dgm:t>
    </dgm:pt>
    <dgm:pt modelId="{BA563E1C-8328-4F69-87CF-3AAE21E12179}" type="parTrans" cxnId="{414DF307-E1FF-433A-9E90-F3F0E8C5A1B5}">
      <dgm:prSet/>
      <dgm:spPr/>
      <dgm:t>
        <a:bodyPr/>
        <a:lstStyle/>
        <a:p>
          <a:endParaRPr lang="en-US"/>
        </a:p>
      </dgm:t>
    </dgm:pt>
    <dgm:pt modelId="{F3A3E7F2-7F25-4177-958E-361EBD957B74}" type="sibTrans" cxnId="{414DF307-E1FF-433A-9E90-F3F0E8C5A1B5}">
      <dgm:prSet/>
      <dgm:spPr/>
      <dgm:t>
        <a:bodyPr/>
        <a:lstStyle/>
        <a:p>
          <a:endParaRPr lang="en-US"/>
        </a:p>
      </dgm:t>
    </dgm:pt>
    <dgm:pt modelId="{DD720DFA-7F32-41B3-95A1-C47708D51C1D}">
      <dgm:prSet phldrT="[Text]"/>
      <dgm:spPr/>
      <dgm:t>
        <a:bodyPr/>
        <a:lstStyle/>
        <a:p>
          <a:r>
            <a:rPr lang="en-US" dirty="0"/>
            <a:t>Location; start date; growth cessation date; out date; smoldering stopped date</a:t>
          </a:r>
        </a:p>
      </dgm:t>
    </dgm:pt>
    <dgm:pt modelId="{88B5272E-75DE-4BCA-8104-A1D640EE03BD}" type="parTrans" cxnId="{39D09B6B-4C10-450A-84F5-26CDFE39F6B6}">
      <dgm:prSet/>
      <dgm:spPr/>
      <dgm:t>
        <a:bodyPr/>
        <a:lstStyle/>
        <a:p>
          <a:endParaRPr lang="en-US"/>
        </a:p>
      </dgm:t>
    </dgm:pt>
    <dgm:pt modelId="{7C077116-3668-4E5C-BC95-111915EAB8E7}" type="sibTrans" cxnId="{39D09B6B-4C10-450A-84F5-26CDFE39F6B6}">
      <dgm:prSet/>
      <dgm:spPr/>
      <dgm:t>
        <a:bodyPr/>
        <a:lstStyle/>
        <a:p>
          <a:endParaRPr lang="en-US"/>
        </a:p>
      </dgm:t>
    </dgm:pt>
    <dgm:pt modelId="{1582D107-561E-4DE2-9D56-4C8A60521B2A}">
      <dgm:prSet phldrT="[Text]"/>
      <dgm:spPr/>
      <dgm:t>
        <a:bodyPr/>
        <a:lstStyle/>
        <a:p>
          <a:r>
            <a:rPr lang="en-US" dirty="0"/>
            <a:t>Activity</a:t>
          </a:r>
        </a:p>
      </dgm:t>
    </dgm:pt>
    <dgm:pt modelId="{CCD6BC07-EF8C-4720-9C78-F936F0F61432}" type="parTrans" cxnId="{C7DD3527-735B-411B-A3FF-8C74A0C9D25A}">
      <dgm:prSet/>
      <dgm:spPr/>
      <dgm:t>
        <a:bodyPr/>
        <a:lstStyle/>
        <a:p>
          <a:endParaRPr lang="en-US"/>
        </a:p>
      </dgm:t>
    </dgm:pt>
    <dgm:pt modelId="{2BFA5ED7-EA98-488F-BB44-F4F6AB87662C}" type="sibTrans" cxnId="{C7DD3527-735B-411B-A3FF-8C74A0C9D25A}">
      <dgm:prSet/>
      <dgm:spPr/>
      <dgm:t>
        <a:bodyPr/>
        <a:lstStyle/>
        <a:p>
          <a:endParaRPr lang="en-US"/>
        </a:p>
      </dgm:t>
    </dgm:pt>
    <dgm:pt modelId="{A891286A-36EB-489A-B308-2AA41492AAED}">
      <dgm:prSet phldrT="[Text]"/>
      <dgm:spPr/>
      <dgm:t>
        <a:bodyPr/>
        <a:lstStyle/>
        <a:p>
          <a:r>
            <a:rPr lang="en-US" dirty="0"/>
            <a:t>Acres or tons/day; burn type; fuel type; fuel loading; fuel moisture</a:t>
          </a:r>
        </a:p>
      </dgm:t>
    </dgm:pt>
    <dgm:pt modelId="{2BC6D89D-768B-4336-817D-D084345C6F89}" type="parTrans" cxnId="{520AA984-5CE8-4712-AC5D-898BB70576FC}">
      <dgm:prSet/>
      <dgm:spPr/>
      <dgm:t>
        <a:bodyPr/>
        <a:lstStyle/>
        <a:p>
          <a:endParaRPr lang="en-US"/>
        </a:p>
      </dgm:t>
    </dgm:pt>
    <dgm:pt modelId="{1568A767-401F-4479-A910-8C802A672967}" type="sibTrans" cxnId="{520AA984-5CE8-4712-AC5D-898BB70576FC}">
      <dgm:prSet/>
      <dgm:spPr/>
      <dgm:t>
        <a:bodyPr/>
        <a:lstStyle/>
        <a:p>
          <a:endParaRPr lang="en-US"/>
        </a:p>
      </dgm:t>
    </dgm:pt>
    <dgm:pt modelId="{4DEB0BBE-800E-4059-A5BF-EFFFED8F8291}">
      <dgm:prSet phldrT="[Text]"/>
      <dgm:spPr/>
      <dgm:t>
        <a:bodyPr/>
        <a:lstStyle/>
        <a:p>
          <a:r>
            <a:rPr lang="en-US" dirty="0"/>
            <a:t>FCCS - fuel type &amp; loading; WFAS – fuel moisture; burn type – reporting/permits; spatiotemporal rules</a:t>
          </a:r>
        </a:p>
      </dgm:t>
    </dgm:pt>
    <dgm:pt modelId="{D9235702-683B-4B75-9972-947AB3F6EC63}" type="parTrans" cxnId="{0FF9D8B6-EA2C-4012-8151-B40970588D55}">
      <dgm:prSet/>
      <dgm:spPr/>
      <dgm:t>
        <a:bodyPr/>
        <a:lstStyle/>
        <a:p>
          <a:endParaRPr lang="en-US"/>
        </a:p>
      </dgm:t>
    </dgm:pt>
    <dgm:pt modelId="{41043D12-3C76-421F-8301-3D0763F3A8BB}" type="sibTrans" cxnId="{0FF9D8B6-EA2C-4012-8151-B40970588D55}">
      <dgm:prSet/>
      <dgm:spPr/>
      <dgm:t>
        <a:bodyPr/>
        <a:lstStyle/>
        <a:p>
          <a:endParaRPr lang="en-US"/>
        </a:p>
      </dgm:t>
    </dgm:pt>
    <dgm:pt modelId="{DE472C0D-8975-4BB3-B163-07F2F9C508C0}">
      <dgm:prSet phldrT="[Text]"/>
      <dgm:spPr/>
      <dgm:t>
        <a:bodyPr/>
        <a:lstStyle/>
        <a:p>
          <a:r>
            <a:rPr lang="en-US" dirty="0"/>
            <a:t>Consumption</a:t>
          </a:r>
        </a:p>
      </dgm:t>
    </dgm:pt>
    <dgm:pt modelId="{3F602C8A-E3F9-4607-B5D3-D777DD013628}" type="parTrans" cxnId="{03743CE0-1345-4711-9448-DD0068DA283F}">
      <dgm:prSet/>
      <dgm:spPr/>
      <dgm:t>
        <a:bodyPr/>
        <a:lstStyle/>
        <a:p>
          <a:endParaRPr lang="en-US"/>
        </a:p>
      </dgm:t>
    </dgm:pt>
    <dgm:pt modelId="{66ADFCF6-001B-478C-9AB1-46590A9B75A2}" type="sibTrans" cxnId="{03743CE0-1345-4711-9448-DD0068DA283F}">
      <dgm:prSet/>
      <dgm:spPr/>
      <dgm:t>
        <a:bodyPr/>
        <a:lstStyle/>
        <a:p>
          <a:endParaRPr lang="en-US"/>
        </a:p>
      </dgm:t>
    </dgm:pt>
    <dgm:pt modelId="{3C42F227-617A-482D-9B6B-F6AD506D6D96}">
      <dgm:prSet phldrT="[Text]"/>
      <dgm:spPr/>
      <dgm:t>
        <a:bodyPr/>
        <a:lstStyle/>
        <a:p>
          <a:r>
            <a:rPr lang="en-US" dirty="0"/>
            <a:t>Tons burned</a:t>
          </a:r>
        </a:p>
      </dgm:t>
    </dgm:pt>
    <dgm:pt modelId="{A89B5C30-76E5-478D-B024-FCBCB3460E38}" type="parTrans" cxnId="{593FAD2F-8C70-4112-B55D-4DC3F4E13108}">
      <dgm:prSet/>
      <dgm:spPr/>
      <dgm:t>
        <a:bodyPr/>
        <a:lstStyle/>
        <a:p>
          <a:endParaRPr lang="en-US"/>
        </a:p>
      </dgm:t>
    </dgm:pt>
    <dgm:pt modelId="{BBB85779-70C9-4D85-BCD3-44644C02D66B}" type="sibTrans" cxnId="{593FAD2F-8C70-4112-B55D-4DC3F4E13108}">
      <dgm:prSet/>
      <dgm:spPr/>
      <dgm:t>
        <a:bodyPr/>
        <a:lstStyle/>
        <a:p>
          <a:endParaRPr lang="en-US"/>
        </a:p>
      </dgm:t>
    </dgm:pt>
    <dgm:pt modelId="{B27FEB29-DA0B-40FC-AAAE-509EC396116F}">
      <dgm:prSet phldrT="[Text]"/>
      <dgm:spPr/>
      <dgm:t>
        <a:bodyPr/>
        <a:lstStyle/>
        <a:p>
          <a:r>
            <a:rPr lang="en-US" dirty="0"/>
            <a:t>BlueSky modeling framework; FOFEM; reporting/permits; assumptions</a:t>
          </a:r>
        </a:p>
      </dgm:t>
    </dgm:pt>
    <dgm:pt modelId="{1E8316CD-5647-4969-94B2-F0A51C366CB2}" type="parTrans" cxnId="{F0CCD453-BCD1-428D-8908-AFDFBC748F0D}">
      <dgm:prSet/>
      <dgm:spPr/>
      <dgm:t>
        <a:bodyPr/>
        <a:lstStyle/>
        <a:p>
          <a:endParaRPr lang="en-US"/>
        </a:p>
      </dgm:t>
    </dgm:pt>
    <dgm:pt modelId="{E82A801A-D289-43E6-A1DE-6F87D7630241}" type="sibTrans" cxnId="{F0CCD453-BCD1-428D-8908-AFDFBC748F0D}">
      <dgm:prSet/>
      <dgm:spPr/>
      <dgm:t>
        <a:bodyPr/>
        <a:lstStyle/>
        <a:p>
          <a:endParaRPr lang="en-US"/>
        </a:p>
      </dgm:t>
    </dgm:pt>
    <dgm:pt modelId="{900B4513-A1C9-4B97-AC07-E29D6DFA203F}">
      <dgm:prSet phldrT="[Text]"/>
      <dgm:spPr/>
      <dgm:t>
        <a:bodyPr/>
        <a:lstStyle/>
        <a:p>
          <a:r>
            <a:rPr lang="en-US" dirty="0"/>
            <a:t>Emission Factors</a:t>
          </a:r>
        </a:p>
      </dgm:t>
    </dgm:pt>
    <dgm:pt modelId="{F10AF5A2-F49B-48CC-8F2E-B6E548A4C505}" type="parTrans" cxnId="{185E5BA4-35DC-46B6-B761-9952D91C16AC}">
      <dgm:prSet/>
      <dgm:spPr/>
      <dgm:t>
        <a:bodyPr/>
        <a:lstStyle/>
        <a:p>
          <a:endParaRPr lang="en-US"/>
        </a:p>
      </dgm:t>
    </dgm:pt>
    <dgm:pt modelId="{EA10412B-94E2-49CA-8347-B2BB3D25821F}" type="sibTrans" cxnId="{185E5BA4-35DC-46B6-B761-9952D91C16AC}">
      <dgm:prSet/>
      <dgm:spPr/>
      <dgm:t>
        <a:bodyPr/>
        <a:lstStyle/>
        <a:p>
          <a:endParaRPr lang="en-US"/>
        </a:p>
      </dgm:t>
    </dgm:pt>
    <dgm:pt modelId="{FA0CECC0-A1AB-4035-B242-9AC9638FF7FF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Emissions Inventory</a:t>
          </a:r>
        </a:p>
      </dgm:t>
    </dgm:pt>
    <dgm:pt modelId="{A087A3BD-BC8E-4CA6-9CCF-9E8C5AC6CEAA}" type="parTrans" cxnId="{F54C0706-1C4D-45D0-BC0B-8B86EC3AAD5B}">
      <dgm:prSet/>
      <dgm:spPr/>
      <dgm:t>
        <a:bodyPr/>
        <a:lstStyle/>
        <a:p>
          <a:endParaRPr lang="en-US"/>
        </a:p>
      </dgm:t>
    </dgm:pt>
    <dgm:pt modelId="{588AFC97-1CDD-487C-9DA4-73149D7A9F5E}" type="sibTrans" cxnId="{F54C0706-1C4D-45D0-BC0B-8B86EC3AAD5B}">
      <dgm:prSet/>
      <dgm:spPr/>
      <dgm:t>
        <a:bodyPr/>
        <a:lstStyle/>
        <a:p>
          <a:endParaRPr lang="en-US"/>
        </a:p>
      </dgm:t>
    </dgm:pt>
    <dgm:pt modelId="{D248E495-3EED-4F7D-B099-F230EB0E8311}">
      <dgm:prSet phldrT="[Text]"/>
      <dgm:spPr/>
      <dgm:t>
        <a:bodyPr/>
        <a:lstStyle/>
        <a:p>
          <a:r>
            <a:rPr lang="en-US" dirty="0"/>
            <a:t>Mass pollutant/ton burned</a:t>
          </a:r>
        </a:p>
      </dgm:t>
    </dgm:pt>
    <dgm:pt modelId="{BBC55E12-B1D0-4F6D-8079-D1785D8B5BAB}" type="parTrans" cxnId="{356C4801-CA40-4F72-994D-6250DB13F0AA}">
      <dgm:prSet/>
      <dgm:spPr/>
      <dgm:t>
        <a:bodyPr/>
        <a:lstStyle/>
        <a:p>
          <a:endParaRPr lang="en-US"/>
        </a:p>
      </dgm:t>
    </dgm:pt>
    <dgm:pt modelId="{D0DB64CA-1C22-47E6-89BF-D253A5E9B233}" type="sibTrans" cxnId="{356C4801-CA40-4F72-994D-6250DB13F0AA}">
      <dgm:prSet/>
      <dgm:spPr/>
      <dgm:t>
        <a:bodyPr/>
        <a:lstStyle/>
        <a:p>
          <a:endParaRPr lang="en-US"/>
        </a:p>
      </dgm:t>
    </dgm:pt>
    <dgm:pt modelId="{FFDA643A-2819-45B4-843D-73A1A3BB3DC9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Tons pollutant/day</a:t>
          </a:r>
        </a:p>
      </dgm:t>
    </dgm:pt>
    <dgm:pt modelId="{7915EC16-B89B-4C6E-9832-DA6C887C0EAD}" type="parTrans" cxnId="{C32B2A63-C118-498A-B1C7-C6A2CB332F7B}">
      <dgm:prSet/>
      <dgm:spPr/>
      <dgm:t>
        <a:bodyPr/>
        <a:lstStyle/>
        <a:p>
          <a:endParaRPr lang="en-US"/>
        </a:p>
      </dgm:t>
    </dgm:pt>
    <dgm:pt modelId="{9D3470EF-E74A-4DBB-A29F-7BC67087A1DD}" type="sibTrans" cxnId="{C32B2A63-C118-498A-B1C7-C6A2CB332F7B}">
      <dgm:prSet/>
      <dgm:spPr/>
      <dgm:t>
        <a:bodyPr/>
        <a:lstStyle/>
        <a:p>
          <a:endParaRPr lang="en-US"/>
        </a:p>
      </dgm:t>
    </dgm:pt>
    <dgm:pt modelId="{7C5E9DA6-C9DA-4CE8-B474-296F96470993}">
      <dgm:prSet phldrT="[Text]"/>
      <dgm:spPr/>
      <dgm:t>
        <a:bodyPr/>
        <a:lstStyle/>
        <a:p>
          <a:r>
            <a:rPr lang="en-US" dirty="0"/>
            <a:t>AP-42; Missoula Lab; other references; embedded in consumption/emission calculation frameworks</a:t>
          </a:r>
        </a:p>
      </dgm:t>
    </dgm:pt>
    <dgm:pt modelId="{597685DB-E3DF-447D-8C94-240A5C579993}" type="parTrans" cxnId="{8D7404CC-8A37-41F0-90ED-C5ED14EC0DF0}">
      <dgm:prSet/>
      <dgm:spPr/>
      <dgm:t>
        <a:bodyPr/>
        <a:lstStyle/>
        <a:p>
          <a:endParaRPr lang="en-US"/>
        </a:p>
      </dgm:t>
    </dgm:pt>
    <dgm:pt modelId="{CF4172EB-C015-4DEA-AE03-C5DAF0330B47}" type="sibTrans" cxnId="{8D7404CC-8A37-41F0-90ED-C5ED14EC0DF0}">
      <dgm:prSet/>
      <dgm:spPr/>
      <dgm:t>
        <a:bodyPr/>
        <a:lstStyle/>
        <a:p>
          <a:endParaRPr lang="en-US"/>
        </a:p>
      </dgm:t>
    </dgm:pt>
    <dgm:pt modelId="{CDD3AB41-2E22-4576-86F8-6C0CEF3A7F1E}">
      <dgm:prSet phldrT="[Text]"/>
      <dgm:spPr/>
      <dgm:t>
        <a:bodyPr/>
        <a:lstStyle/>
        <a:p>
          <a:r>
            <a:rPr lang="en-US" dirty="0"/>
            <a:t>Sources of Data: </a:t>
          </a:r>
          <a:r>
            <a:rPr lang="en-US" u="sng" dirty="0"/>
            <a:t>Wildfire</a:t>
          </a:r>
          <a:r>
            <a:rPr lang="en-US" dirty="0"/>
            <a:t> – SMARTFIRE, ICS209, FRAP (CA); Rx – burn permit databases.  			   			  </a:t>
          </a:r>
          <a:r>
            <a:rPr lang="en-US" u="sng" dirty="0"/>
            <a:t>Satellite Detects</a:t>
          </a:r>
          <a:r>
            <a:rPr lang="en-US" dirty="0"/>
            <a:t> – all types of fire with sufficient heat signature; effort to categorize and cross-check</a:t>
          </a:r>
        </a:p>
      </dgm:t>
    </dgm:pt>
    <dgm:pt modelId="{4C16AD08-A2E1-4921-ADBB-18D075006639}" type="parTrans" cxnId="{F0087CB8-F44A-4A60-B3D4-6A350D77A3F8}">
      <dgm:prSet/>
      <dgm:spPr/>
      <dgm:t>
        <a:bodyPr/>
        <a:lstStyle/>
        <a:p>
          <a:endParaRPr lang="en-US"/>
        </a:p>
      </dgm:t>
    </dgm:pt>
    <dgm:pt modelId="{62DB3BCA-F4EE-4118-B151-B15D0B0D569B}" type="sibTrans" cxnId="{F0087CB8-F44A-4A60-B3D4-6A350D77A3F8}">
      <dgm:prSet/>
      <dgm:spPr/>
      <dgm:t>
        <a:bodyPr/>
        <a:lstStyle/>
        <a:p>
          <a:endParaRPr lang="en-US"/>
        </a:p>
      </dgm:t>
    </dgm:pt>
    <dgm:pt modelId="{2145E3B6-1221-4A50-A6C4-60BDA8B528FF}" type="pres">
      <dgm:prSet presAssocID="{0A91024E-0AB8-469B-81EF-2C26462B5112}" presName="linearFlow" presStyleCnt="0">
        <dgm:presLayoutVars>
          <dgm:dir/>
          <dgm:animLvl val="lvl"/>
          <dgm:resizeHandles val="exact"/>
        </dgm:presLayoutVars>
      </dgm:prSet>
      <dgm:spPr/>
    </dgm:pt>
    <dgm:pt modelId="{98B566CB-AA0A-4E0C-B4BB-C214045CE562}" type="pres">
      <dgm:prSet presAssocID="{6F4543C2-F996-48ED-9C9C-AAD8F5A01F3E}" presName="composite" presStyleCnt="0"/>
      <dgm:spPr/>
    </dgm:pt>
    <dgm:pt modelId="{2793EE92-F662-433B-9904-51D39C95D09F}" type="pres">
      <dgm:prSet presAssocID="{6F4543C2-F996-48ED-9C9C-AAD8F5A01F3E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C9C781CF-75A8-48C6-B56F-F92B522C1F9D}" type="pres">
      <dgm:prSet presAssocID="{6F4543C2-F996-48ED-9C9C-AAD8F5A01F3E}" presName="descendantText" presStyleLbl="alignAcc1" presStyleIdx="0" presStyleCnt="5">
        <dgm:presLayoutVars>
          <dgm:bulletEnabled val="1"/>
        </dgm:presLayoutVars>
      </dgm:prSet>
      <dgm:spPr/>
    </dgm:pt>
    <dgm:pt modelId="{ABE63A6E-3E7F-4898-9AA2-479FFDE13E01}" type="pres">
      <dgm:prSet presAssocID="{F3A3E7F2-7F25-4177-958E-361EBD957B74}" presName="sp" presStyleCnt="0"/>
      <dgm:spPr/>
    </dgm:pt>
    <dgm:pt modelId="{EF328DDB-366E-44A8-8DB5-81C0E578D325}" type="pres">
      <dgm:prSet presAssocID="{1582D107-561E-4DE2-9D56-4C8A60521B2A}" presName="composite" presStyleCnt="0"/>
      <dgm:spPr/>
    </dgm:pt>
    <dgm:pt modelId="{BEE46C64-B91A-4906-84A7-216B55F20A76}" type="pres">
      <dgm:prSet presAssocID="{1582D107-561E-4DE2-9D56-4C8A60521B2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C501359B-E84A-4E0E-AA80-1B606DBDDCE8}" type="pres">
      <dgm:prSet presAssocID="{1582D107-561E-4DE2-9D56-4C8A60521B2A}" presName="descendantText" presStyleLbl="alignAcc1" presStyleIdx="1" presStyleCnt="5">
        <dgm:presLayoutVars>
          <dgm:bulletEnabled val="1"/>
        </dgm:presLayoutVars>
      </dgm:prSet>
      <dgm:spPr/>
    </dgm:pt>
    <dgm:pt modelId="{730EF010-9AD0-49FD-8756-2D54FDEA3C72}" type="pres">
      <dgm:prSet presAssocID="{2BFA5ED7-EA98-488F-BB44-F4F6AB87662C}" presName="sp" presStyleCnt="0"/>
      <dgm:spPr/>
    </dgm:pt>
    <dgm:pt modelId="{73A56F1E-9441-4715-85B8-54BF698C7271}" type="pres">
      <dgm:prSet presAssocID="{DE472C0D-8975-4BB3-B163-07F2F9C508C0}" presName="composite" presStyleCnt="0"/>
      <dgm:spPr/>
    </dgm:pt>
    <dgm:pt modelId="{9500BE0D-4F87-4038-8AC0-B6C0F3766472}" type="pres">
      <dgm:prSet presAssocID="{DE472C0D-8975-4BB3-B163-07F2F9C508C0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D04932C5-756D-4BA8-96C8-26CAFBB15D71}" type="pres">
      <dgm:prSet presAssocID="{DE472C0D-8975-4BB3-B163-07F2F9C508C0}" presName="descendantText" presStyleLbl="alignAcc1" presStyleIdx="2" presStyleCnt="5">
        <dgm:presLayoutVars>
          <dgm:bulletEnabled val="1"/>
        </dgm:presLayoutVars>
      </dgm:prSet>
      <dgm:spPr/>
    </dgm:pt>
    <dgm:pt modelId="{7E16A4EC-7732-429B-9D74-C08218D7BE72}" type="pres">
      <dgm:prSet presAssocID="{66ADFCF6-001B-478C-9AB1-46590A9B75A2}" presName="sp" presStyleCnt="0"/>
      <dgm:spPr/>
    </dgm:pt>
    <dgm:pt modelId="{349F78E1-876D-4176-B8E5-CA75052D2D85}" type="pres">
      <dgm:prSet presAssocID="{900B4513-A1C9-4B97-AC07-E29D6DFA203F}" presName="composite" presStyleCnt="0"/>
      <dgm:spPr/>
    </dgm:pt>
    <dgm:pt modelId="{A3F78C4E-6191-4069-9D4B-22B84BC8AC4C}" type="pres">
      <dgm:prSet presAssocID="{900B4513-A1C9-4B97-AC07-E29D6DFA203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9AF976E1-1186-4DE2-A95E-AFF9D007A16E}" type="pres">
      <dgm:prSet presAssocID="{900B4513-A1C9-4B97-AC07-E29D6DFA203F}" presName="descendantText" presStyleLbl="alignAcc1" presStyleIdx="3" presStyleCnt="5" custLinFactNeighborY="0">
        <dgm:presLayoutVars>
          <dgm:bulletEnabled val="1"/>
        </dgm:presLayoutVars>
      </dgm:prSet>
      <dgm:spPr/>
    </dgm:pt>
    <dgm:pt modelId="{9A57143B-EE3E-4FD5-8B01-5499FAF27CF4}" type="pres">
      <dgm:prSet presAssocID="{EA10412B-94E2-49CA-8347-B2BB3D25821F}" presName="sp" presStyleCnt="0"/>
      <dgm:spPr/>
    </dgm:pt>
    <dgm:pt modelId="{8C34BF63-5F04-40B7-A496-F2A958033968}" type="pres">
      <dgm:prSet presAssocID="{FA0CECC0-A1AB-4035-B242-9AC9638FF7FF}" presName="composite" presStyleCnt="0"/>
      <dgm:spPr/>
    </dgm:pt>
    <dgm:pt modelId="{2FB2A855-8D47-4F08-AABD-89C173B46D6C}" type="pres">
      <dgm:prSet presAssocID="{FA0CECC0-A1AB-4035-B242-9AC9638FF7FF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8126E5C5-30D1-4130-8641-CD63B115330A}" type="pres">
      <dgm:prSet presAssocID="{FA0CECC0-A1AB-4035-B242-9AC9638FF7FF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5061FE00-333E-48A4-9F0B-9815D0E6CAF3}" type="presOf" srcId="{1582D107-561E-4DE2-9D56-4C8A60521B2A}" destId="{BEE46C64-B91A-4906-84A7-216B55F20A76}" srcOrd="0" destOrd="0" presId="urn:microsoft.com/office/officeart/2005/8/layout/chevron2"/>
    <dgm:cxn modelId="{356C4801-CA40-4F72-994D-6250DB13F0AA}" srcId="{900B4513-A1C9-4B97-AC07-E29D6DFA203F}" destId="{D248E495-3EED-4F7D-B099-F230EB0E8311}" srcOrd="0" destOrd="0" parTransId="{BBC55E12-B1D0-4F6D-8079-D1785D8B5BAB}" sibTransId="{D0DB64CA-1C22-47E6-89BF-D253A5E9B233}"/>
    <dgm:cxn modelId="{1A78E701-67EA-4B52-9F81-777D0400A7F2}" type="presOf" srcId="{FA0CECC0-A1AB-4035-B242-9AC9638FF7FF}" destId="{2FB2A855-8D47-4F08-AABD-89C173B46D6C}" srcOrd="0" destOrd="0" presId="urn:microsoft.com/office/officeart/2005/8/layout/chevron2"/>
    <dgm:cxn modelId="{F54C0706-1C4D-45D0-BC0B-8B86EC3AAD5B}" srcId="{0A91024E-0AB8-469B-81EF-2C26462B5112}" destId="{FA0CECC0-A1AB-4035-B242-9AC9638FF7FF}" srcOrd="4" destOrd="0" parTransId="{A087A3BD-BC8E-4CA6-9CCF-9E8C5AC6CEAA}" sibTransId="{588AFC97-1CDD-487C-9DA4-73149D7A9F5E}"/>
    <dgm:cxn modelId="{414DF307-E1FF-433A-9E90-F3F0E8C5A1B5}" srcId="{0A91024E-0AB8-469B-81EF-2C26462B5112}" destId="{6F4543C2-F996-48ED-9C9C-AAD8F5A01F3E}" srcOrd="0" destOrd="0" parTransId="{BA563E1C-8328-4F69-87CF-3AAE21E12179}" sibTransId="{F3A3E7F2-7F25-4177-958E-361EBD957B74}"/>
    <dgm:cxn modelId="{B348460F-6B3E-4069-A3D9-63C7A5457D3E}" type="presOf" srcId="{B27FEB29-DA0B-40FC-AAAE-509EC396116F}" destId="{D04932C5-756D-4BA8-96C8-26CAFBB15D71}" srcOrd="0" destOrd="1" presId="urn:microsoft.com/office/officeart/2005/8/layout/chevron2"/>
    <dgm:cxn modelId="{BB0C0017-9B06-4F2E-8532-0E4622D0D811}" type="presOf" srcId="{3C42F227-617A-482D-9B6B-F6AD506D6D96}" destId="{D04932C5-756D-4BA8-96C8-26CAFBB15D71}" srcOrd="0" destOrd="0" presId="urn:microsoft.com/office/officeart/2005/8/layout/chevron2"/>
    <dgm:cxn modelId="{C7DD3527-735B-411B-A3FF-8C74A0C9D25A}" srcId="{0A91024E-0AB8-469B-81EF-2C26462B5112}" destId="{1582D107-561E-4DE2-9D56-4C8A60521B2A}" srcOrd="1" destOrd="0" parTransId="{CCD6BC07-EF8C-4720-9C78-F936F0F61432}" sibTransId="{2BFA5ED7-EA98-488F-BB44-F4F6AB87662C}"/>
    <dgm:cxn modelId="{593FAD2F-8C70-4112-B55D-4DC3F4E13108}" srcId="{DE472C0D-8975-4BB3-B163-07F2F9C508C0}" destId="{3C42F227-617A-482D-9B6B-F6AD506D6D96}" srcOrd="0" destOrd="0" parTransId="{A89B5C30-76E5-478D-B024-FCBCB3460E38}" sibTransId="{BBB85779-70C9-4D85-BCD3-44644C02D66B}"/>
    <dgm:cxn modelId="{15FF454E-BA93-4B19-88F9-23B6075D2715}" type="presOf" srcId="{A891286A-36EB-489A-B308-2AA41492AAED}" destId="{C501359B-E84A-4E0E-AA80-1B606DBDDCE8}" srcOrd="0" destOrd="0" presId="urn:microsoft.com/office/officeart/2005/8/layout/chevron2"/>
    <dgm:cxn modelId="{F0CCD453-BCD1-428D-8908-AFDFBC748F0D}" srcId="{DE472C0D-8975-4BB3-B163-07F2F9C508C0}" destId="{B27FEB29-DA0B-40FC-AAAE-509EC396116F}" srcOrd="1" destOrd="0" parTransId="{1E8316CD-5647-4969-94B2-F0A51C366CB2}" sibTransId="{E82A801A-D289-43E6-A1DE-6F87D7630241}"/>
    <dgm:cxn modelId="{C32B2A63-C118-498A-B1C7-C6A2CB332F7B}" srcId="{FA0CECC0-A1AB-4035-B242-9AC9638FF7FF}" destId="{FFDA643A-2819-45B4-843D-73A1A3BB3DC9}" srcOrd="0" destOrd="0" parTransId="{7915EC16-B89B-4C6E-9832-DA6C887C0EAD}" sibTransId="{9D3470EF-E74A-4DBB-A29F-7BC67087A1DD}"/>
    <dgm:cxn modelId="{39D09B6B-4C10-450A-84F5-26CDFE39F6B6}" srcId="{6F4543C2-F996-48ED-9C9C-AAD8F5A01F3E}" destId="{DD720DFA-7F32-41B3-95A1-C47708D51C1D}" srcOrd="0" destOrd="0" parTransId="{88B5272E-75DE-4BCA-8104-A1D640EE03BD}" sibTransId="{7C077116-3668-4E5C-BC95-111915EAB8E7}"/>
    <dgm:cxn modelId="{520AA984-5CE8-4712-AC5D-898BB70576FC}" srcId="{1582D107-561E-4DE2-9D56-4C8A60521B2A}" destId="{A891286A-36EB-489A-B308-2AA41492AAED}" srcOrd="0" destOrd="0" parTransId="{2BC6D89D-768B-4336-817D-D084345C6F89}" sibTransId="{1568A767-401F-4479-A910-8C802A672967}"/>
    <dgm:cxn modelId="{F8EBB087-5618-44E7-8509-7760EE3FDCE4}" type="presOf" srcId="{DD720DFA-7F32-41B3-95A1-C47708D51C1D}" destId="{C9C781CF-75A8-48C6-B56F-F92B522C1F9D}" srcOrd="0" destOrd="0" presId="urn:microsoft.com/office/officeart/2005/8/layout/chevron2"/>
    <dgm:cxn modelId="{F9ECDC89-6C70-4A8B-8E73-7F6F24E05C8F}" type="presOf" srcId="{7C5E9DA6-C9DA-4CE8-B474-296F96470993}" destId="{9AF976E1-1186-4DE2-A95E-AFF9D007A16E}" srcOrd="0" destOrd="1" presId="urn:microsoft.com/office/officeart/2005/8/layout/chevron2"/>
    <dgm:cxn modelId="{C963E48B-2180-4819-84EF-D40B62CA1FB8}" type="presOf" srcId="{CDD3AB41-2E22-4576-86F8-6C0CEF3A7F1E}" destId="{C9C781CF-75A8-48C6-B56F-F92B522C1F9D}" srcOrd="0" destOrd="1" presId="urn:microsoft.com/office/officeart/2005/8/layout/chevron2"/>
    <dgm:cxn modelId="{39A94492-3598-46C4-B15F-A3278014D0BF}" type="presOf" srcId="{0A91024E-0AB8-469B-81EF-2C26462B5112}" destId="{2145E3B6-1221-4A50-A6C4-60BDA8B528FF}" srcOrd="0" destOrd="0" presId="urn:microsoft.com/office/officeart/2005/8/layout/chevron2"/>
    <dgm:cxn modelId="{ED8E8FA1-6F74-4F49-B6E5-50C0EB8C8B70}" type="presOf" srcId="{900B4513-A1C9-4B97-AC07-E29D6DFA203F}" destId="{A3F78C4E-6191-4069-9D4B-22B84BC8AC4C}" srcOrd="0" destOrd="0" presId="urn:microsoft.com/office/officeart/2005/8/layout/chevron2"/>
    <dgm:cxn modelId="{AD3515A2-160A-47BC-BDA6-6650667C2144}" type="presOf" srcId="{DE472C0D-8975-4BB3-B163-07F2F9C508C0}" destId="{9500BE0D-4F87-4038-8AC0-B6C0F3766472}" srcOrd="0" destOrd="0" presId="urn:microsoft.com/office/officeart/2005/8/layout/chevron2"/>
    <dgm:cxn modelId="{185E5BA4-35DC-46B6-B761-9952D91C16AC}" srcId="{0A91024E-0AB8-469B-81EF-2C26462B5112}" destId="{900B4513-A1C9-4B97-AC07-E29D6DFA203F}" srcOrd="3" destOrd="0" parTransId="{F10AF5A2-F49B-48CC-8F2E-B6E548A4C505}" sibTransId="{EA10412B-94E2-49CA-8347-B2BB3D25821F}"/>
    <dgm:cxn modelId="{0FF9D8B6-EA2C-4012-8151-B40970588D55}" srcId="{1582D107-561E-4DE2-9D56-4C8A60521B2A}" destId="{4DEB0BBE-800E-4059-A5BF-EFFFED8F8291}" srcOrd="1" destOrd="0" parTransId="{D9235702-683B-4B75-9972-947AB3F6EC63}" sibTransId="{41043D12-3C76-421F-8301-3D0763F3A8BB}"/>
    <dgm:cxn modelId="{93BBEDB6-A1F1-4C05-A400-A6598846D7EC}" type="presOf" srcId="{6F4543C2-F996-48ED-9C9C-AAD8F5A01F3E}" destId="{2793EE92-F662-433B-9904-51D39C95D09F}" srcOrd="0" destOrd="0" presId="urn:microsoft.com/office/officeart/2005/8/layout/chevron2"/>
    <dgm:cxn modelId="{F0087CB8-F44A-4A60-B3D4-6A350D77A3F8}" srcId="{6F4543C2-F996-48ED-9C9C-AAD8F5A01F3E}" destId="{CDD3AB41-2E22-4576-86F8-6C0CEF3A7F1E}" srcOrd="1" destOrd="0" parTransId="{4C16AD08-A2E1-4921-ADBB-18D075006639}" sibTransId="{62DB3BCA-F4EE-4118-B151-B15D0B0D569B}"/>
    <dgm:cxn modelId="{B52E57CA-FDCD-4852-965B-FC1975F3E743}" type="presOf" srcId="{4DEB0BBE-800E-4059-A5BF-EFFFED8F8291}" destId="{C501359B-E84A-4E0E-AA80-1B606DBDDCE8}" srcOrd="0" destOrd="1" presId="urn:microsoft.com/office/officeart/2005/8/layout/chevron2"/>
    <dgm:cxn modelId="{8D7404CC-8A37-41F0-90ED-C5ED14EC0DF0}" srcId="{900B4513-A1C9-4B97-AC07-E29D6DFA203F}" destId="{7C5E9DA6-C9DA-4CE8-B474-296F96470993}" srcOrd="1" destOrd="0" parTransId="{597685DB-E3DF-447D-8C94-240A5C579993}" sibTransId="{CF4172EB-C015-4DEA-AE03-C5DAF0330B47}"/>
    <dgm:cxn modelId="{EBE9F8DB-EF83-43A8-9125-91A23CD768D7}" type="presOf" srcId="{D248E495-3EED-4F7D-B099-F230EB0E8311}" destId="{9AF976E1-1186-4DE2-A95E-AFF9D007A16E}" srcOrd="0" destOrd="0" presId="urn:microsoft.com/office/officeart/2005/8/layout/chevron2"/>
    <dgm:cxn modelId="{03743CE0-1345-4711-9448-DD0068DA283F}" srcId="{0A91024E-0AB8-469B-81EF-2C26462B5112}" destId="{DE472C0D-8975-4BB3-B163-07F2F9C508C0}" srcOrd="2" destOrd="0" parTransId="{3F602C8A-E3F9-4607-B5D3-D777DD013628}" sibTransId="{66ADFCF6-001B-478C-9AB1-46590A9B75A2}"/>
    <dgm:cxn modelId="{586757FE-B701-4D8E-B3E1-53B8C0D10D02}" type="presOf" srcId="{FFDA643A-2819-45B4-843D-73A1A3BB3DC9}" destId="{8126E5C5-30D1-4130-8641-CD63B115330A}" srcOrd="0" destOrd="0" presId="urn:microsoft.com/office/officeart/2005/8/layout/chevron2"/>
    <dgm:cxn modelId="{4C85AFF9-F13E-4A89-B02A-1AECCD87B141}" type="presParOf" srcId="{2145E3B6-1221-4A50-A6C4-60BDA8B528FF}" destId="{98B566CB-AA0A-4E0C-B4BB-C214045CE562}" srcOrd="0" destOrd="0" presId="urn:microsoft.com/office/officeart/2005/8/layout/chevron2"/>
    <dgm:cxn modelId="{1ACA639F-6B2F-491E-A33F-866B96707DAC}" type="presParOf" srcId="{98B566CB-AA0A-4E0C-B4BB-C214045CE562}" destId="{2793EE92-F662-433B-9904-51D39C95D09F}" srcOrd="0" destOrd="0" presId="urn:microsoft.com/office/officeart/2005/8/layout/chevron2"/>
    <dgm:cxn modelId="{208791B3-A226-4BD9-97AB-889887EC2319}" type="presParOf" srcId="{98B566CB-AA0A-4E0C-B4BB-C214045CE562}" destId="{C9C781CF-75A8-48C6-B56F-F92B522C1F9D}" srcOrd="1" destOrd="0" presId="urn:microsoft.com/office/officeart/2005/8/layout/chevron2"/>
    <dgm:cxn modelId="{19252EDF-B04B-4619-859B-4A1CBD8A4A77}" type="presParOf" srcId="{2145E3B6-1221-4A50-A6C4-60BDA8B528FF}" destId="{ABE63A6E-3E7F-4898-9AA2-479FFDE13E01}" srcOrd="1" destOrd="0" presId="urn:microsoft.com/office/officeart/2005/8/layout/chevron2"/>
    <dgm:cxn modelId="{77F42D28-7FA5-4800-8969-7691ADBD6BC1}" type="presParOf" srcId="{2145E3B6-1221-4A50-A6C4-60BDA8B528FF}" destId="{EF328DDB-366E-44A8-8DB5-81C0E578D325}" srcOrd="2" destOrd="0" presId="urn:microsoft.com/office/officeart/2005/8/layout/chevron2"/>
    <dgm:cxn modelId="{9079B31F-8602-4348-A42F-6E5F06CCC7C3}" type="presParOf" srcId="{EF328DDB-366E-44A8-8DB5-81C0E578D325}" destId="{BEE46C64-B91A-4906-84A7-216B55F20A76}" srcOrd="0" destOrd="0" presId="urn:microsoft.com/office/officeart/2005/8/layout/chevron2"/>
    <dgm:cxn modelId="{3194C867-A140-42D3-A42D-1ED26ABFE83B}" type="presParOf" srcId="{EF328DDB-366E-44A8-8DB5-81C0E578D325}" destId="{C501359B-E84A-4E0E-AA80-1B606DBDDCE8}" srcOrd="1" destOrd="0" presId="urn:microsoft.com/office/officeart/2005/8/layout/chevron2"/>
    <dgm:cxn modelId="{0BA3B66A-0A16-4B47-928F-F326DDD72DC2}" type="presParOf" srcId="{2145E3B6-1221-4A50-A6C4-60BDA8B528FF}" destId="{730EF010-9AD0-49FD-8756-2D54FDEA3C72}" srcOrd="3" destOrd="0" presId="urn:microsoft.com/office/officeart/2005/8/layout/chevron2"/>
    <dgm:cxn modelId="{A89546F9-BB9D-4808-9A8B-DADF04661FE7}" type="presParOf" srcId="{2145E3B6-1221-4A50-A6C4-60BDA8B528FF}" destId="{73A56F1E-9441-4715-85B8-54BF698C7271}" srcOrd="4" destOrd="0" presId="urn:microsoft.com/office/officeart/2005/8/layout/chevron2"/>
    <dgm:cxn modelId="{3C65DE45-1344-40A1-AD40-FCAFC2E9698A}" type="presParOf" srcId="{73A56F1E-9441-4715-85B8-54BF698C7271}" destId="{9500BE0D-4F87-4038-8AC0-B6C0F3766472}" srcOrd="0" destOrd="0" presId="urn:microsoft.com/office/officeart/2005/8/layout/chevron2"/>
    <dgm:cxn modelId="{49FFA295-A7D9-4E65-BB8F-D9DE6A92A605}" type="presParOf" srcId="{73A56F1E-9441-4715-85B8-54BF698C7271}" destId="{D04932C5-756D-4BA8-96C8-26CAFBB15D71}" srcOrd="1" destOrd="0" presId="urn:microsoft.com/office/officeart/2005/8/layout/chevron2"/>
    <dgm:cxn modelId="{A68965FB-BD6B-416E-9B6A-B9C3EB0B965B}" type="presParOf" srcId="{2145E3B6-1221-4A50-A6C4-60BDA8B528FF}" destId="{7E16A4EC-7732-429B-9D74-C08218D7BE72}" srcOrd="5" destOrd="0" presId="urn:microsoft.com/office/officeart/2005/8/layout/chevron2"/>
    <dgm:cxn modelId="{4C9A0AE8-B6CC-4729-BB80-6687AC4B9243}" type="presParOf" srcId="{2145E3B6-1221-4A50-A6C4-60BDA8B528FF}" destId="{349F78E1-876D-4176-B8E5-CA75052D2D85}" srcOrd="6" destOrd="0" presId="urn:microsoft.com/office/officeart/2005/8/layout/chevron2"/>
    <dgm:cxn modelId="{F8AB5BF4-1335-47E9-9D2F-DED47F454640}" type="presParOf" srcId="{349F78E1-876D-4176-B8E5-CA75052D2D85}" destId="{A3F78C4E-6191-4069-9D4B-22B84BC8AC4C}" srcOrd="0" destOrd="0" presId="urn:microsoft.com/office/officeart/2005/8/layout/chevron2"/>
    <dgm:cxn modelId="{A1D9DBE6-44E1-464B-8DD9-F563B14F17C5}" type="presParOf" srcId="{349F78E1-876D-4176-B8E5-CA75052D2D85}" destId="{9AF976E1-1186-4DE2-A95E-AFF9D007A16E}" srcOrd="1" destOrd="0" presId="urn:microsoft.com/office/officeart/2005/8/layout/chevron2"/>
    <dgm:cxn modelId="{2AF33E6D-BA08-4048-B97C-591E56CDE925}" type="presParOf" srcId="{2145E3B6-1221-4A50-A6C4-60BDA8B528FF}" destId="{9A57143B-EE3E-4FD5-8B01-5499FAF27CF4}" srcOrd="7" destOrd="0" presId="urn:microsoft.com/office/officeart/2005/8/layout/chevron2"/>
    <dgm:cxn modelId="{2720A33F-87CE-46A1-B4BC-43D00429D6F4}" type="presParOf" srcId="{2145E3B6-1221-4A50-A6C4-60BDA8B528FF}" destId="{8C34BF63-5F04-40B7-A496-F2A958033968}" srcOrd="8" destOrd="0" presId="urn:microsoft.com/office/officeart/2005/8/layout/chevron2"/>
    <dgm:cxn modelId="{4D247241-A2EB-4CB6-9575-36C1DF69EE31}" type="presParOf" srcId="{8C34BF63-5F04-40B7-A496-F2A958033968}" destId="{2FB2A855-8D47-4F08-AABD-89C173B46D6C}" srcOrd="0" destOrd="0" presId="urn:microsoft.com/office/officeart/2005/8/layout/chevron2"/>
    <dgm:cxn modelId="{CBC1C6F5-9CD9-448B-8CAB-A6C555B76B90}" type="presParOf" srcId="{8C34BF63-5F04-40B7-A496-F2A958033968}" destId="{8126E5C5-30D1-4130-8641-CD63B11533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91024E-0AB8-469B-81EF-2C26462B5112}" type="doc">
      <dgm:prSet loTypeId="urn:microsoft.com/office/officeart/2005/8/layout/chevron2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6F4543C2-F996-48ED-9C9C-AAD8F5A01F3E}">
      <dgm:prSet phldrT="[Text]"/>
      <dgm:spPr/>
      <dgm:t>
        <a:bodyPr/>
        <a:lstStyle/>
        <a:p>
          <a:r>
            <a:rPr lang="en-US" dirty="0"/>
            <a:t>Event</a:t>
          </a:r>
        </a:p>
      </dgm:t>
    </dgm:pt>
    <dgm:pt modelId="{BA563E1C-8328-4F69-87CF-3AAE21E12179}" type="parTrans" cxnId="{414DF307-E1FF-433A-9E90-F3F0E8C5A1B5}">
      <dgm:prSet/>
      <dgm:spPr/>
      <dgm:t>
        <a:bodyPr/>
        <a:lstStyle/>
        <a:p>
          <a:endParaRPr lang="en-US"/>
        </a:p>
      </dgm:t>
    </dgm:pt>
    <dgm:pt modelId="{F3A3E7F2-7F25-4177-958E-361EBD957B74}" type="sibTrans" cxnId="{414DF307-E1FF-433A-9E90-F3F0E8C5A1B5}">
      <dgm:prSet/>
      <dgm:spPr/>
      <dgm:t>
        <a:bodyPr/>
        <a:lstStyle/>
        <a:p>
          <a:endParaRPr lang="en-US"/>
        </a:p>
      </dgm:t>
    </dgm:pt>
    <dgm:pt modelId="{DD720DFA-7F32-41B3-95A1-C47708D51C1D}">
      <dgm:prSet phldrT="[Text]"/>
      <dgm:spPr/>
      <dgm:t>
        <a:bodyPr/>
        <a:lstStyle/>
        <a:p>
          <a:r>
            <a:rPr lang="en-US" dirty="0"/>
            <a:t>Location; start date; growth cessation date; out date; smoldering stopped date</a:t>
          </a:r>
        </a:p>
      </dgm:t>
    </dgm:pt>
    <dgm:pt modelId="{88B5272E-75DE-4BCA-8104-A1D640EE03BD}" type="parTrans" cxnId="{39D09B6B-4C10-450A-84F5-26CDFE39F6B6}">
      <dgm:prSet/>
      <dgm:spPr/>
      <dgm:t>
        <a:bodyPr/>
        <a:lstStyle/>
        <a:p>
          <a:endParaRPr lang="en-US"/>
        </a:p>
      </dgm:t>
    </dgm:pt>
    <dgm:pt modelId="{7C077116-3668-4E5C-BC95-111915EAB8E7}" type="sibTrans" cxnId="{39D09B6B-4C10-450A-84F5-26CDFE39F6B6}">
      <dgm:prSet/>
      <dgm:spPr/>
      <dgm:t>
        <a:bodyPr/>
        <a:lstStyle/>
        <a:p>
          <a:endParaRPr lang="en-US"/>
        </a:p>
      </dgm:t>
    </dgm:pt>
    <dgm:pt modelId="{1582D107-561E-4DE2-9D56-4C8A60521B2A}">
      <dgm:prSet phldrT="[Text]"/>
      <dgm:spPr/>
      <dgm:t>
        <a:bodyPr/>
        <a:lstStyle/>
        <a:p>
          <a:r>
            <a:rPr lang="en-US" dirty="0"/>
            <a:t>Activity</a:t>
          </a:r>
        </a:p>
      </dgm:t>
    </dgm:pt>
    <dgm:pt modelId="{CCD6BC07-EF8C-4720-9C78-F936F0F61432}" type="parTrans" cxnId="{C7DD3527-735B-411B-A3FF-8C74A0C9D25A}">
      <dgm:prSet/>
      <dgm:spPr/>
      <dgm:t>
        <a:bodyPr/>
        <a:lstStyle/>
        <a:p>
          <a:endParaRPr lang="en-US"/>
        </a:p>
      </dgm:t>
    </dgm:pt>
    <dgm:pt modelId="{2BFA5ED7-EA98-488F-BB44-F4F6AB87662C}" type="sibTrans" cxnId="{C7DD3527-735B-411B-A3FF-8C74A0C9D25A}">
      <dgm:prSet/>
      <dgm:spPr/>
      <dgm:t>
        <a:bodyPr/>
        <a:lstStyle/>
        <a:p>
          <a:endParaRPr lang="en-US"/>
        </a:p>
      </dgm:t>
    </dgm:pt>
    <dgm:pt modelId="{A891286A-36EB-489A-B308-2AA41492AAED}">
      <dgm:prSet phldrT="[Text]"/>
      <dgm:spPr/>
      <dgm:t>
        <a:bodyPr/>
        <a:lstStyle/>
        <a:p>
          <a:r>
            <a:rPr lang="en-US" dirty="0"/>
            <a:t>Acres or tons/day; burn type; fuel type; fuel loading; fuel moisture</a:t>
          </a:r>
        </a:p>
      </dgm:t>
    </dgm:pt>
    <dgm:pt modelId="{2BC6D89D-768B-4336-817D-D084345C6F89}" type="parTrans" cxnId="{520AA984-5CE8-4712-AC5D-898BB70576FC}">
      <dgm:prSet/>
      <dgm:spPr/>
      <dgm:t>
        <a:bodyPr/>
        <a:lstStyle/>
        <a:p>
          <a:endParaRPr lang="en-US"/>
        </a:p>
      </dgm:t>
    </dgm:pt>
    <dgm:pt modelId="{1568A767-401F-4479-A910-8C802A672967}" type="sibTrans" cxnId="{520AA984-5CE8-4712-AC5D-898BB70576FC}">
      <dgm:prSet/>
      <dgm:spPr/>
      <dgm:t>
        <a:bodyPr/>
        <a:lstStyle/>
        <a:p>
          <a:endParaRPr lang="en-US"/>
        </a:p>
      </dgm:t>
    </dgm:pt>
    <dgm:pt modelId="{4DEB0BBE-800E-4059-A5BF-EFFFED8F8291}">
      <dgm:prSet phldrT="[Text]"/>
      <dgm:spPr/>
      <dgm:t>
        <a:bodyPr/>
        <a:lstStyle/>
        <a:p>
          <a:r>
            <a:rPr lang="en-US" dirty="0"/>
            <a:t>FCCS - fuel type &amp; loading; WFAS – fuel moisture; burn type – reporting/permits; spatiotemporal rules</a:t>
          </a:r>
        </a:p>
      </dgm:t>
    </dgm:pt>
    <dgm:pt modelId="{D9235702-683B-4B75-9972-947AB3F6EC63}" type="parTrans" cxnId="{0FF9D8B6-EA2C-4012-8151-B40970588D55}">
      <dgm:prSet/>
      <dgm:spPr/>
      <dgm:t>
        <a:bodyPr/>
        <a:lstStyle/>
        <a:p>
          <a:endParaRPr lang="en-US"/>
        </a:p>
      </dgm:t>
    </dgm:pt>
    <dgm:pt modelId="{41043D12-3C76-421F-8301-3D0763F3A8BB}" type="sibTrans" cxnId="{0FF9D8B6-EA2C-4012-8151-B40970588D55}">
      <dgm:prSet/>
      <dgm:spPr/>
      <dgm:t>
        <a:bodyPr/>
        <a:lstStyle/>
        <a:p>
          <a:endParaRPr lang="en-US"/>
        </a:p>
      </dgm:t>
    </dgm:pt>
    <dgm:pt modelId="{DE472C0D-8975-4BB3-B163-07F2F9C508C0}">
      <dgm:prSet phldrT="[Text]"/>
      <dgm:spPr/>
      <dgm:t>
        <a:bodyPr/>
        <a:lstStyle/>
        <a:p>
          <a:r>
            <a:rPr lang="en-US" dirty="0"/>
            <a:t>Consumption</a:t>
          </a:r>
        </a:p>
      </dgm:t>
    </dgm:pt>
    <dgm:pt modelId="{3F602C8A-E3F9-4607-B5D3-D777DD013628}" type="parTrans" cxnId="{03743CE0-1345-4711-9448-DD0068DA283F}">
      <dgm:prSet/>
      <dgm:spPr/>
      <dgm:t>
        <a:bodyPr/>
        <a:lstStyle/>
        <a:p>
          <a:endParaRPr lang="en-US"/>
        </a:p>
      </dgm:t>
    </dgm:pt>
    <dgm:pt modelId="{66ADFCF6-001B-478C-9AB1-46590A9B75A2}" type="sibTrans" cxnId="{03743CE0-1345-4711-9448-DD0068DA283F}">
      <dgm:prSet/>
      <dgm:spPr/>
      <dgm:t>
        <a:bodyPr/>
        <a:lstStyle/>
        <a:p>
          <a:endParaRPr lang="en-US"/>
        </a:p>
      </dgm:t>
    </dgm:pt>
    <dgm:pt modelId="{3C42F227-617A-482D-9B6B-F6AD506D6D96}">
      <dgm:prSet phldrT="[Text]"/>
      <dgm:spPr/>
      <dgm:t>
        <a:bodyPr/>
        <a:lstStyle/>
        <a:p>
          <a:r>
            <a:rPr lang="en-US" dirty="0"/>
            <a:t>Tons burned</a:t>
          </a:r>
        </a:p>
      </dgm:t>
    </dgm:pt>
    <dgm:pt modelId="{A89B5C30-76E5-478D-B024-FCBCB3460E38}" type="parTrans" cxnId="{593FAD2F-8C70-4112-B55D-4DC3F4E13108}">
      <dgm:prSet/>
      <dgm:spPr/>
      <dgm:t>
        <a:bodyPr/>
        <a:lstStyle/>
        <a:p>
          <a:endParaRPr lang="en-US"/>
        </a:p>
      </dgm:t>
    </dgm:pt>
    <dgm:pt modelId="{BBB85779-70C9-4D85-BCD3-44644C02D66B}" type="sibTrans" cxnId="{593FAD2F-8C70-4112-B55D-4DC3F4E13108}">
      <dgm:prSet/>
      <dgm:spPr/>
      <dgm:t>
        <a:bodyPr/>
        <a:lstStyle/>
        <a:p>
          <a:endParaRPr lang="en-US"/>
        </a:p>
      </dgm:t>
    </dgm:pt>
    <dgm:pt modelId="{B27FEB29-DA0B-40FC-AAAE-509EC396116F}">
      <dgm:prSet phldrT="[Text]"/>
      <dgm:spPr/>
      <dgm:t>
        <a:bodyPr/>
        <a:lstStyle/>
        <a:p>
          <a:r>
            <a:rPr lang="en-US" dirty="0"/>
            <a:t>BlueSky modeling framework; FOFEM; reporting/permits; assumptions</a:t>
          </a:r>
        </a:p>
      </dgm:t>
    </dgm:pt>
    <dgm:pt modelId="{1E8316CD-5647-4969-94B2-F0A51C366CB2}" type="parTrans" cxnId="{F0CCD453-BCD1-428D-8908-AFDFBC748F0D}">
      <dgm:prSet/>
      <dgm:spPr/>
      <dgm:t>
        <a:bodyPr/>
        <a:lstStyle/>
        <a:p>
          <a:endParaRPr lang="en-US"/>
        </a:p>
      </dgm:t>
    </dgm:pt>
    <dgm:pt modelId="{E82A801A-D289-43E6-A1DE-6F87D7630241}" type="sibTrans" cxnId="{F0CCD453-BCD1-428D-8908-AFDFBC748F0D}">
      <dgm:prSet/>
      <dgm:spPr/>
      <dgm:t>
        <a:bodyPr/>
        <a:lstStyle/>
        <a:p>
          <a:endParaRPr lang="en-US"/>
        </a:p>
      </dgm:t>
    </dgm:pt>
    <dgm:pt modelId="{900B4513-A1C9-4B97-AC07-E29D6DFA203F}">
      <dgm:prSet phldrT="[Text]"/>
      <dgm:spPr/>
      <dgm:t>
        <a:bodyPr/>
        <a:lstStyle/>
        <a:p>
          <a:r>
            <a:rPr lang="en-US" dirty="0"/>
            <a:t>Emission Factors</a:t>
          </a:r>
        </a:p>
      </dgm:t>
    </dgm:pt>
    <dgm:pt modelId="{F10AF5A2-F49B-48CC-8F2E-B6E548A4C505}" type="parTrans" cxnId="{185E5BA4-35DC-46B6-B761-9952D91C16AC}">
      <dgm:prSet/>
      <dgm:spPr/>
      <dgm:t>
        <a:bodyPr/>
        <a:lstStyle/>
        <a:p>
          <a:endParaRPr lang="en-US"/>
        </a:p>
      </dgm:t>
    </dgm:pt>
    <dgm:pt modelId="{EA10412B-94E2-49CA-8347-B2BB3D25821F}" type="sibTrans" cxnId="{185E5BA4-35DC-46B6-B761-9952D91C16AC}">
      <dgm:prSet/>
      <dgm:spPr/>
      <dgm:t>
        <a:bodyPr/>
        <a:lstStyle/>
        <a:p>
          <a:endParaRPr lang="en-US"/>
        </a:p>
      </dgm:t>
    </dgm:pt>
    <dgm:pt modelId="{FA0CECC0-A1AB-4035-B242-9AC9638FF7FF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Emissions Inventory</a:t>
          </a:r>
        </a:p>
      </dgm:t>
    </dgm:pt>
    <dgm:pt modelId="{A087A3BD-BC8E-4CA6-9CCF-9E8C5AC6CEAA}" type="parTrans" cxnId="{F54C0706-1C4D-45D0-BC0B-8B86EC3AAD5B}">
      <dgm:prSet/>
      <dgm:spPr/>
      <dgm:t>
        <a:bodyPr/>
        <a:lstStyle/>
        <a:p>
          <a:endParaRPr lang="en-US"/>
        </a:p>
      </dgm:t>
    </dgm:pt>
    <dgm:pt modelId="{588AFC97-1CDD-487C-9DA4-73149D7A9F5E}" type="sibTrans" cxnId="{F54C0706-1C4D-45D0-BC0B-8B86EC3AAD5B}">
      <dgm:prSet/>
      <dgm:spPr/>
      <dgm:t>
        <a:bodyPr/>
        <a:lstStyle/>
        <a:p>
          <a:endParaRPr lang="en-US"/>
        </a:p>
      </dgm:t>
    </dgm:pt>
    <dgm:pt modelId="{D248E495-3EED-4F7D-B099-F230EB0E8311}">
      <dgm:prSet phldrT="[Text]"/>
      <dgm:spPr/>
      <dgm:t>
        <a:bodyPr/>
        <a:lstStyle/>
        <a:p>
          <a:r>
            <a:rPr lang="en-US" dirty="0"/>
            <a:t>Mass pollutant/ton burned</a:t>
          </a:r>
        </a:p>
      </dgm:t>
    </dgm:pt>
    <dgm:pt modelId="{BBC55E12-B1D0-4F6D-8079-D1785D8B5BAB}" type="parTrans" cxnId="{356C4801-CA40-4F72-994D-6250DB13F0AA}">
      <dgm:prSet/>
      <dgm:spPr/>
      <dgm:t>
        <a:bodyPr/>
        <a:lstStyle/>
        <a:p>
          <a:endParaRPr lang="en-US"/>
        </a:p>
      </dgm:t>
    </dgm:pt>
    <dgm:pt modelId="{D0DB64CA-1C22-47E6-89BF-D253A5E9B233}" type="sibTrans" cxnId="{356C4801-CA40-4F72-994D-6250DB13F0AA}">
      <dgm:prSet/>
      <dgm:spPr/>
      <dgm:t>
        <a:bodyPr/>
        <a:lstStyle/>
        <a:p>
          <a:endParaRPr lang="en-US"/>
        </a:p>
      </dgm:t>
    </dgm:pt>
    <dgm:pt modelId="{FFDA643A-2819-45B4-843D-73A1A3BB3DC9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Tons pollutant/day</a:t>
          </a:r>
        </a:p>
      </dgm:t>
    </dgm:pt>
    <dgm:pt modelId="{7915EC16-B89B-4C6E-9832-DA6C887C0EAD}" type="parTrans" cxnId="{C32B2A63-C118-498A-B1C7-C6A2CB332F7B}">
      <dgm:prSet/>
      <dgm:spPr/>
      <dgm:t>
        <a:bodyPr/>
        <a:lstStyle/>
        <a:p>
          <a:endParaRPr lang="en-US"/>
        </a:p>
      </dgm:t>
    </dgm:pt>
    <dgm:pt modelId="{9D3470EF-E74A-4DBB-A29F-7BC67087A1DD}" type="sibTrans" cxnId="{C32B2A63-C118-498A-B1C7-C6A2CB332F7B}">
      <dgm:prSet/>
      <dgm:spPr/>
      <dgm:t>
        <a:bodyPr/>
        <a:lstStyle/>
        <a:p>
          <a:endParaRPr lang="en-US"/>
        </a:p>
      </dgm:t>
    </dgm:pt>
    <dgm:pt modelId="{7C5E9DA6-C9DA-4CE8-B474-296F96470993}">
      <dgm:prSet phldrT="[Text]"/>
      <dgm:spPr/>
      <dgm:t>
        <a:bodyPr/>
        <a:lstStyle/>
        <a:p>
          <a:r>
            <a:rPr lang="en-US" dirty="0"/>
            <a:t>AP-42; Missoula Lab; other references; embedded in consumption/emission calculation frameworks</a:t>
          </a:r>
        </a:p>
      </dgm:t>
    </dgm:pt>
    <dgm:pt modelId="{597685DB-E3DF-447D-8C94-240A5C579993}" type="parTrans" cxnId="{8D7404CC-8A37-41F0-90ED-C5ED14EC0DF0}">
      <dgm:prSet/>
      <dgm:spPr/>
      <dgm:t>
        <a:bodyPr/>
        <a:lstStyle/>
        <a:p>
          <a:endParaRPr lang="en-US"/>
        </a:p>
      </dgm:t>
    </dgm:pt>
    <dgm:pt modelId="{CF4172EB-C015-4DEA-AE03-C5DAF0330B47}" type="sibTrans" cxnId="{8D7404CC-8A37-41F0-90ED-C5ED14EC0DF0}">
      <dgm:prSet/>
      <dgm:spPr/>
      <dgm:t>
        <a:bodyPr/>
        <a:lstStyle/>
        <a:p>
          <a:endParaRPr lang="en-US"/>
        </a:p>
      </dgm:t>
    </dgm:pt>
    <dgm:pt modelId="{CDD3AB41-2E22-4576-86F8-6C0CEF3A7F1E}">
      <dgm:prSet phldrT="[Text]"/>
      <dgm:spPr/>
      <dgm:t>
        <a:bodyPr/>
        <a:lstStyle/>
        <a:p>
          <a:r>
            <a:rPr lang="en-US" dirty="0"/>
            <a:t>Sources of Data: </a:t>
          </a:r>
          <a:r>
            <a:rPr lang="en-US" u="sng" dirty="0"/>
            <a:t>Wildfire</a:t>
          </a:r>
          <a:r>
            <a:rPr lang="en-US" dirty="0"/>
            <a:t> – SMARTFIRE, ICS209, FRAP (CA); Rx – burn permit databases.  			   			  </a:t>
          </a:r>
          <a:r>
            <a:rPr lang="en-US" u="sng" dirty="0"/>
            <a:t>Satellite Detects</a:t>
          </a:r>
          <a:r>
            <a:rPr lang="en-US" dirty="0"/>
            <a:t> – all types of fire with sufficient heat signature; effort to categorize and cross-check</a:t>
          </a:r>
        </a:p>
      </dgm:t>
    </dgm:pt>
    <dgm:pt modelId="{4C16AD08-A2E1-4921-ADBB-18D075006639}" type="parTrans" cxnId="{F0087CB8-F44A-4A60-B3D4-6A350D77A3F8}">
      <dgm:prSet/>
      <dgm:spPr/>
      <dgm:t>
        <a:bodyPr/>
        <a:lstStyle/>
        <a:p>
          <a:endParaRPr lang="en-US"/>
        </a:p>
      </dgm:t>
    </dgm:pt>
    <dgm:pt modelId="{62DB3BCA-F4EE-4118-B151-B15D0B0D569B}" type="sibTrans" cxnId="{F0087CB8-F44A-4A60-B3D4-6A350D77A3F8}">
      <dgm:prSet/>
      <dgm:spPr/>
      <dgm:t>
        <a:bodyPr/>
        <a:lstStyle/>
        <a:p>
          <a:endParaRPr lang="en-US"/>
        </a:p>
      </dgm:t>
    </dgm:pt>
    <dgm:pt modelId="{2145E3B6-1221-4A50-A6C4-60BDA8B528FF}" type="pres">
      <dgm:prSet presAssocID="{0A91024E-0AB8-469B-81EF-2C26462B5112}" presName="linearFlow" presStyleCnt="0">
        <dgm:presLayoutVars>
          <dgm:dir/>
          <dgm:animLvl val="lvl"/>
          <dgm:resizeHandles val="exact"/>
        </dgm:presLayoutVars>
      </dgm:prSet>
      <dgm:spPr/>
    </dgm:pt>
    <dgm:pt modelId="{98B566CB-AA0A-4E0C-B4BB-C214045CE562}" type="pres">
      <dgm:prSet presAssocID="{6F4543C2-F996-48ED-9C9C-AAD8F5A01F3E}" presName="composite" presStyleCnt="0"/>
      <dgm:spPr/>
    </dgm:pt>
    <dgm:pt modelId="{2793EE92-F662-433B-9904-51D39C95D09F}" type="pres">
      <dgm:prSet presAssocID="{6F4543C2-F996-48ED-9C9C-AAD8F5A01F3E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C9C781CF-75A8-48C6-B56F-F92B522C1F9D}" type="pres">
      <dgm:prSet presAssocID="{6F4543C2-F996-48ED-9C9C-AAD8F5A01F3E}" presName="descendantText" presStyleLbl="alignAcc1" presStyleIdx="0" presStyleCnt="5">
        <dgm:presLayoutVars>
          <dgm:bulletEnabled val="1"/>
        </dgm:presLayoutVars>
      </dgm:prSet>
      <dgm:spPr/>
    </dgm:pt>
    <dgm:pt modelId="{ABE63A6E-3E7F-4898-9AA2-479FFDE13E01}" type="pres">
      <dgm:prSet presAssocID="{F3A3E7F2-7F25-4177-958E-361EBD957B74}" presName="sp" presStyleCnt="0"/>
      <dgm:spPr/>
    </dgm:pt>
    <dgm:pt modelId="{EF328DDB-366E-44A8-8DB5-81C0E578D325}" type="pres">
      <dgm:prSet presAssocID="{1582D107-561E-4DE2-9D56-4C8A60521B2A}" presName="composite" presStyleCnt="0"/>
      <dgm:spPr/>
    </dgm:pt>
    <dgm:pt modelId="{BEE46C64-B91A-4906-84A7-216B55F20A76}" type="pres">
      <dgm:prSet presAssocID="{1582D107-561E-4DE2-9D56-4C8A60521B2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C501359B-E84A-4E0E-AA80-1B606DBDDCE8}" type="pres">
      <dgm:prSet presAssocID="{1582D107-561E-4DE2-9D56-4C8A60521B2A}" presName="descendantText" presStyleLbl="alignAcc1" presStyleIdx="1" presStyleCnt="5">
        <dgm:presLayoutVars>
          <dgm:bulletEnabled val="1"/>
        </dgm:presLayoutVars>
      </dgm:prSet>
      <dgm:spPr/>
    </dgm:pt>
    <dgm:pt modelId="{730EF010-9AD0-49FD-8756-2D54FDEA3C72}" type="pres">
      <dgm:prSet presAssocID="{2BFA5ED7-EA98-488F-BB44-F4F6AB87662C}" presName="sp" presStyleCnt="0"/>
      <dgm:spPr/>
    </dgm:pt>
    <dgm:pt modelId="{73A56F1E-9441-4715-85B8-54BF698C7271}" type="pres">
      <dgm:prSet presAssocID="{DE472C0D-8975-4BB3-B163-07F2F9C508C0}" presName="composite" presStyleCnt="0"/>
      <dgm:spPr/>
    </dgm:pt>
    <dgm:pt modelId="{9500BE0D-4F87-4038-8AC0-B6C0F3766472}" type="pres">
      <dgm:prSet presAssocID="{DE472C0D-8975-4BB3-B163-07F2F9C508C0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D04932C5-756D-4BA8-96C8-26CAFBB15D71}" type="pres">
      <dgm:prSet presAssocID="{DE472C0D-8975-4BB3-B163-07F2F9C508C0}" presName="descendantText" presStyleLbl="alignAcc1" presStyleIdx="2" presStyleCnt="5">
        <dgm:presLayoutVars>
          <dgm:bulletEnabled val="1"/>
        </dgm:presLayoutVars>
      </dgm:prSet>
      <dgm:spPr/>
    </dgm:pt>
    <dgm:pt modelId="{7E16A4EC-7732-429B-9D74-C08218D7BE72}" type="pres">
      <dgm:prSet presAssocID="{66ADFCF6-001B-478C-9AB1-46590A9B75A2}" presName="sp" presStyleCnt="0"/>
      <dgm:spPr/>
    </dgm:pt>
    <dgm:pt modelId="{349F78E1-876D-4176-B8E5-CA75052D2D85}" type="pres">
      <dgm:prSet presAssocID="{900B4513-A1C9-4B97-AC07-E29D6DFA203F}" presName="composite" presStyleCnt="0"/>
      <dgm:spPr/>
    </dgm:pt>
    <dgm:pt modelId="{A3F78C4E-6191-4069-9D4B-22B84BC8AC4C}" type="pres">
      <dgm:prSet presAssocID="{900B4513-A1C9-4B97-AC07-E29D6DFA203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9AF976E1-1186-4DE2-A95E-AFF9D007A16E}" type="pres">
      <dgm:prSet presAssocID="{900B4513-A1C9-4B97-AC07-E29D6DFA203F}" presName="descendantText" presStyleLbl="alignAcc1" presStyleIdx="3" presStyleCnt="5" custLinFactNeighborY="0">
        <dgm:presLayoutVars>
          <dgm:bulletEnabled val="1"/>
        </dgm:presLayoutVars>
      </dgm:prSet>
      <dgm:spPr/>
    </dgm:pt>
    <dgm:pt modelId="{9A57143B-EE3E-4FD5-8B01-5499FAF27CF4}" type="pres">
      <dgm:prSet presAssocID="{EA10412B-94E2-49CA-8347-B2BB3D25821F}" presName="sp" presStyleCnt="0"/>
      <dgm:spPr/>
    </dgm:pt>
    <dgm:pt modelId="{8C34BF63-5F04-40B7-A496-F2A958033968}" type="pres">
      <dgm:prSet presAssocID="{FA0CECC0-A1AB-4035-B242-9AC9638FF7FF}" presName="composite" presStyleCnt="0"/>
      <dgm:spPr/>
    </dgm:pt>
    <dgm:pt modelId="{2FB2A855-8D47-4F08-AABD-89C173B46D6C}" type="pres">
      <dgm:prSet presAssocID="{FA0CECC0-A1AB-4035-B242-9AC9638FF7FF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8126E5C5-30D1-4130-8641-CD63B115330A}" type="pres">
      <dgm:prSet presAssocID="{FA0CECC0-A1AB-4035-B242-9AC9638FF7FF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5061FE00-333E-48A4-9F0B-9815D0E6CAF3}" type="presOf" srcId="{1582D107-561E-4DE2-9D56-4C8A60521B2A}" destId="{BEE46C64-B91A-4906-84A7-216B55F20A76}" srcOrd="0" destOrd="0" presId="urn:microsoft.com/office/officeart/2005/8/layout/chevron2"/>
    <dgm:cxn modelId="{356C4801-CA40-4F72-994D-6250DB13F0AA}" srcId="{900B4513-A1C9-4B97-AC07-E29D6DFA203F}" destId="{D248E495-3EED-4F7D-B099-F230EB0E8311}" srcOrd="0" destOrd="0" parTransId="{BBC55E12-B1D0-4F6D-8079-D1785D8B5BAB}" sibTransId="{D0DB64CA-1C22-47E6-89BF-D253A5E9B233}"/>
    <dgm:cxn modelId="{1A78E701-67EA-4B52-9F81-777D0400A7F2}" type="presOf" srcId="{FA0CECC0-A1AB-4035-B242-9AC9638FF7FF}" destId="{2FB2A855-8D47-4F08-AABD-89C173B46D6C}" srcOrd="0" destOrd="0" presId="urn:microsoft.com/office/officeart/2005/8/layout/chevron2"/>
    <dgm:cxn modelId="{F54C0706-1C4D-45D0-BC0B-8B86EC3AAD5B}" srcId="{0A91024E-0AB8-469B-81EF-2C26462B5112}" destId="{FA0CECC0-A1AB-4035-B242-9AC9638FF7FF}" srcOrd="4" destOrd="0" parTransId="{A087A3BD-BC8E-4CA6-9CCF-9E8C5AC6CEAA}" sibTransId="{588AFC97-1CDD-487C-9DA4-73149D7A9F5E}"/>
    <dgm:cxn modelId="{414DF307-E1FF-433A-9E90-F3F0E8C5A1B5}" srcId="{0A91024E-0AB8-469B-81EF-2C26462B5112}" destId="{6F4543C2-F996-48ED-9C9C-AAD8F5A01F3E}" srcOrd="0" destOrd="0" parTransId="{BA563E1C-8328-4F69-87CF-3AAE21E12179}" sibTransId="{F3A3E7F2-7F25-4177-958E-361EBD957B74}"/>
    <dgm:cxn modelId="{B348460F-6B3E-4069-A3D9-63C7A5457D3E}" type="presOf" srcId="{B27FEB29-DA0B-40FC-AAAE-509EC396116F}" destId="{D04932C5-756D-4BA8-96C8-26CAFBB15D71}" srcOrd="0" destOrd="1" presId="urn:microsoft.com/office/officeart/2005/8/layout/chevron2"/>
    <dgm:cxn modelId="{BB0C0017-9B06-4F2E-8532-0E4622D0D811}" type="presOf" srcId="{3C42F227-617A-482D-9B6B-F6AD506D6D96}" destId="{D04932C5-756D-4BA8-96C8-26CAFBB15D71}" srcOrd="0" destOrd="0" presId="urn:microsoft.com/office/officeart/2005/8/layout/chevron2"/>
    <dgm:cxn modelId="{C7DD3527-735B-411B-A3FF-8C74A0C9D25A}" srcId="{0A91024E-0AB8-469B-81EF-2C26462B5112}" destId="{1582D107-561E-4DE2-9D56-4C8A60521B2A}" srcOrd="1" destOrd="0" parTransId="{CCD6BC07-EF8C-4720-9C78-F936F0F61432}" sibTransId="{2BFA5ED7-EA98-488F-BB44-F4F6AB87662C}"/>
    <dgm:cxn modelId="{593FAD2F-8C70-4112-B55D-4DC3F4E13108}" srcId="{DE472C0D-8975-4BB3-B163-07F2F9C508C0}" destId="{3C42F227-617A-482D-9B6B-F6AD506D6D96}" srcOrd="0" destOrd="0" parTransId="{A89B5C30-76E5-478D-B024-FCBCB3460E38}" sibTransId="{BBB85779-70C9-4D85-BCD3-44644C02D66B}"/>
    <dgm:cxn modelId="{15FF454E-BA93-4B19-88F9-23B6075D2715}" type="presOf" srcId="{A891286A-36EB-489A-B308-2AA41492AAED}" destId="{C501359B-E84A-4E0E-AA80-1B606DBDDCE8}" srcOrd="0" destOrd="0" presId="urn:microsoft.com/office/officeart/2005/8/layout/chevron2"/>
    <dgm:cxn modelId="{F0CCD453-BCD1-428D-8908-AFDFBC748F0D}" srcId="{DE472C0D-8975-4BB3-B163-07F2F9C508C0}" destId="{B27FEB29-DA0B-40FC-AAAE-509EC396116F}" srcOrd="1" destOrd="0" parTransId="{1E8316CD-5647-4969-94B2-F0A51C366CB2}" sibTransId="{E82A801A-D289-43E6-A1DE-6F87D7630241}"/>
    <dgm:cxn modelId="{C32B2A63-C118-498A-B1C7-C6A2CB332F7B}" srcId="{FA0CECC0-A1AB-4035-B242-9AC9638FF7FF}" destId="{FFDA643A-2819-45B4-843D-73A1A3BB3DC9}" srcOrd="0" destOrd="0" parTransId="{7915EC16-B89B-4C6E-9832-DA6C887C0EAD}" sibTransId="{9D3470EF-E74A-4DBB-A29F-7BC67087A1DD}"/>
    <dgm:cxn modelId="{39D09B6B-4C10-450A-84F5-26CDFE39F6B6}" srcId="{6F4543C2-F996-48ED-9C9C-AAD8F5A01F3E}" destId="{DD720DFA-7F32-41B3-95A1-C47708D51C1D}" srcOrd="0" destOrd="0" parTransId="{88B5272E-75DE-4BCA-8104-A1D640EE03BD}" sibTransId="{7C077116-3668-4E5C-BC95-111915EAB8E7}"/>
    <dgm:cxn modelId="{520AA984-5CE8-4712-AC5D-898BB70576FC}" srcId="{1582D107-561E-4DE2-9D56-4C8A60521B2A}" destId="{A891286A-36EB-489A-B308-2AA41492AAED}" srcOrd="0" destOrd="0" parTransId="{2BC6D89D-768B-4336-817D-D084345C6F89}" sibTransId="{1568A767-401F-4479-A910-8C802A672967}"/>
    <dgm:cxn modelId="{F8EBB087-5618-44E7-8509-7760EE3FDCE4}" type="presOf" srcId="{DD720DFA-7F32-41B3-95A1-C47708D51C1D}" destId="{C9C781CF-75A8-48C6-B56F-F92B522C1F9D}" srcOrd="0" destOrd="0" presId="urn:microsoft.com/office/officeart/2005/8/layout/chevron2"/>
    <dgm:cxn modelId="{F9ECDC89-6C70-4A8B-8E73-7F6F24E05C8F}" type="presOf" srcId="{7C5E9DA6-C9DA-4CE8-B474-296F96470993}" destId="{9AF976E1-1186-4DE2-A95E-AFF9D007A16E}" srcOrd="0" destOrd="1" presId="urn:microsoft.com/office/officeart/2005/8/layout/chevron2"/>
    <dgm:cxn modelId="{C963E48B-2180-4819-84EF-D40B62CA1FB8}" type="presOf" srcId="{CDD3AB41-2E22-4576-86F8-6C0CEF3A7F1E}" destId="{C9C781CF-75A8-48C6-B56F-F92B522C1F9D}" srcOrd="0" destOrd="1" presId="urn:microsoft.com/office/officeart/2005/8/layout/chevron2"/>
    <dgm:cxn modelId="{39A94492-3598-46C4-B15F-A3278014D0BF}" type="presOf" srcId="{0A91024E-0AB8-469B-81EF-2C26462B5112}" destId="{2145E3B6-1221-4A50-A6C4-60BDA8B528FF}" srcOrd="0" destOrd="0" presId="urn:microsoft.com/office/officeart/2005/8/layout/chevron2"/>
    <dgm:cxn modelId="{ED8E8FA1-6F74-4F49-B6E5-50C0EB8C8B70}" type="presOf" srcId="{900B4513-A1C9-4B97-AC07-E29D6DFA203F}" destId="{A3F78C4E-6191-4069-9D4B-22B84BC8AC4C}" srcOrd="0" destOrd="0" presId="urn:microsoft.com/office/officeart/2005/8/layout/chevron2"/>
    <dgm:cxn modelId="{AD3515A2-160A-47BC-BDA6-6650667C2144}" type="presOf" srcId="{DE472C0D-8975-4BB3-B163-07F2F9C508C0}" destId="{9500BE0D-4F87-4038-8AC0-B6C0F3766472}" srcOrd="0" destOrd="0" presId="urn:microsoft.com/office/officeart/2005/8/layout/chevron2"/>
    <dgm:cxn modelId="{185E5BA4-35DC-46B6-B761-9952D91C16AC}" srcId="{0A91024E-0AB8-469B-81EF-2C26462B5112}" destId="{900B4513-A1C9-4B97-AC07-E29D6DFA203F}" srcOrd="3" destOrd="0" parTransId="{F10AF5A2-F49B-48CC-8F2E-B6E548A4C505}" sibTransId="{EA10412B-94E2-49CA-8347-B2BB3D25821F}"/>
    <dgm:cxn modelId="{0FF9D8B6-EA2C-4012-8151-B40970588D55}" srcId="{1582D107-561E-4DE2-9D56-4C8A60521B2A}" destId="{4DEB0BBE-800E-4059-A5BF-EFFFED8F8291}" srcOrd="1" destOrd="0" parTransId="{D9235702-683B-4B75-9972-947AB3F6EC63}" sibTransId="{41043D12-3C76-421F-8301-3D0763F3A8BB}"/>
    <dgm:cxn modelId="{93BBEDB6-A1F1-4C05-A400-A6598846D7EC}" type="presOf" srcId="{6F4543C2-F996-48ED-9C9C-AAD8F5A01F3E}" destId="{2793EE92-F662-433B-9904-51D39C95D09F}" srcOrd="0" destOrd="0" presId="urn:microsoft.com/office/officeart/2005/8/layout/chevron2"/>
    <dgm:cxn modelId="{F0087CB8-F44A-4A60-B3D4-6A350D77A3F8}" srcId="{6F4543C2-F996-48ED-9C9C-AAD8F5A01F3E}" destId="{CDD3AB41-2E22-4576-86F8-6C0CEF3A7F1E}" srcOrd="1" destOrd="0" parTransId="{4C16AD08-A2E1-4921-ADBB-18D075006639}" sibTransId="{62DB3BCA-F4EE-4118-B151-B15D0B0D569B}"/>
    <dgm:cxn modelId="{B52E57CA-FDCD-4852-965B-FC1975F3E743}" type="presOf" srcId="{4DEB0BBE-800E-4059-A5BF-EFFFED8F8291}" destId="{C501359B-E84A-4E0E-AA80-1B606DBDDCE8}" srcOrd="0" destOrd="1" presId="urn:microsoft.com/office/officeart/2005/8/layout/chevron2"/>
    <dgm:cxn modelId="{8D7404CC-8A37-41F0-90ED-C5ED14EC0DF0}" srcId="{900B4513-A1C9-4B97-AC07-E29D6DFA203F}" destId="{7C5E9DA6-C9DA-4CE8-B474-296F96470993}" srcOrd="1" destOrd="0" parTransId="{597685DB-E3DF-447D-8C94-240A5C579993}" sibTransId="{CF4172EB-C015-4DEA-AE03-C5DAF0330B47}"/>
    <dgm:cxn modelId="{EBE9F8DB-EF83-43A8-9125-91A23CD768D7}" type="presOf" srcId="{D248E495-3EED-4F7D-B099-F230EB0E8311}" destId="{9AF976E1-1186-4DE2-A95E-AFF9D007A16E}" srcOrd="0" destOrd="0" presId="urn:microsoft.com/office/officeart/2005/8/layout/chevron2"/>
    <dgm:cxn modelId="{03743CE0-1345-4711-9448-DD0068DA283F}" srcId="{0A91024E-0AB8-469B-81EF-2C26462B5112}" destId="{DE472C0D-8975-4BB3-B163-07F2F9C508C0}" srcOrd="2" destOrd="0" parTransId="{3F602C8A-E3F9-4607-B5D3-D777DD013628}" sibTransId="{66ADFCF6-001B-478C-9AB1-46590A9B75A2}"/>
    <dgm:cxn modelId="{586757FE-B701-4D8E-B3E1-53B8C0D10D02}" type="presOf" srcId="{FFDA643A-2819-45B4-843D-73A1A3BB3DC9}" destId="{8126E5C5-30D1-4130-8641-CD63B115330A}" srcOrd="0" destOrd="0" presId="urn:microsoft.com/office/officeart/2005/8/layout/chevron2"/>
    <dgm:cxn modelId="{4C85AFF9-F13E-4A89-B02A-1AECCD87B141}" type="presParOf" srcId="{2145E3B6-1221-4A50-A6C4-60BDA8B528FF}" destId="{98B566CB-AA0A-4E0C-B4BB-C214045CE562}" srcOrd="0" destOrd="0" presId="urn:microsoft.com/office/officeart/2005/8/layout/chevron2"/>
    <dgm:cxn modelId="{1ACA639F-6B2F-491E-A33F-866B96707DAC}" type="presParOf" srcId="{98B566CB-AA0A-4E0C-B4BB-C214045CE562}" destId="{2793EE92-F662-433B-9904-51D39C95D09F}" srcOrd="0" destOrd="0" presId="urn:microsoft.com/office/officeart/2005/8/layout/chevron2"/>
    <dgm:cxn modelId="{208791B3-A226-4BD9-97AB-889887EC2319}" type="presParOf" srcId="{98B566CB-AA0A-4E0C-B4BB-C214045CE562}" destId="{C9C781CF-75A8-48C6-B56F-F92B522C1F9D}" srcOrd="1" destOrd="0" presId="urn:microsoft.com/office/officeart/2005/8/layout/chevron2"/>
    <dgm:cxn modelId="{19252EDF-B04B-4619-859B-4A1CBD8A4A77}" type="presParOf" srcId="{2145E3B6-1221-4A50-A6C4-60BDA8B528FF}" destId="{ABE63A6E-3E7F-4898-9AA2-479FFDE13E01}" srcOrd="1" destOrd="0" presId="urn:microsoft.com/office/officeart/2005/8/layout/chevron2"/>
    <dgm:cxn modelId="{77F42D28-7FA5-4800-8969-7691ADBD6BC1}" type="presParOf" srcId="{2145E3B6-1221-4A50-A6C4-60BDA8B528FF}" destId="{EF328DDB-366E-44A8-8DB5-81C0E578D325}" srcOrd="2" destOrd="0" presId="urn:microsoft.com/office/officeart/2005/8/layout/chevron2"/>
    <dgm:cxn modelId="{9079B31F-8602-4348-A42F-6E5F06CCC7C3}" type="presParOf" srcId="{EF328DDB-366E-44A8-8DB5-81C0E578D325}" destId="{BEE46C64-B91A-4906-84A7-216B55F20A76}" srcOrd="0" destOrd="0" presId="urn:microsoft.com/office/officeart/2005/8/layout/chevron2"/>
    <dgm:cxn modelId="{3194C867-A140-42D3-A42D-1ED26ABFE83B}" type="presParOf" srcId="{EF328DDB-366E-44A8-8DB5-81C0E578D325}" destId="{C501359B-E84A-4E0E-AA80-1B606DBDDCE8}" srcOrd="1" destOrd="0" presId="urn:microsoft.com/office/officeart/2005/8/layout/chevron2"/>
    <dgm:cxn modelId="{0BA3B66A-0A16-4B47-928F-F326DDD72DC2}" type="presParOf" srcId="{2145E3B6-1221-4A50-A6C4-60BDA8B528FF}" destId="{730EF010-9AD0-49FD-8756-2D54FDEA3C72}" srcOrd="3" destOrd="0" presId="urn:microsoft.com/office/officeart/2005/8/layout/chevron2"/>
    <dgm:cxn modelId="{A89546F9-BB9D-4808-9A8B-DADF04661FE7}" type="presParOf" srcId="{2145E3B6-1221-4A50-A6C4-60BDA8B528FF}" destId="{73A56F1E-9441-4715-85B8-54BF698C7271}" srcOrd="4" destOrd="0" presId="urn:microsoft.com/office/officeart/2005/8/layout/chevron2"/>
    <dgm:cxn modelId="{3C65DE45-1344-40A1-AD40-FCAFC2E9698A}" type="presParOf" srcId="{73A56F1E-9441-4715-85B8-54BF698C7271}" destId="{9500BE0D-4F87-4038-8AC0-B6C0F3766472}" srcOrd="0" destOrd="0" presId="urn:microsoft.com/office/officeart/2005/8/layout/chevron2"/>
    <dgm:cxn modelId="{49FFA295-A7D9-4E65-BB8F-D9DE6A92A605}" type="presParOf" srcId="{73A56F1E-9441-4715-85B8-54BF698C7271}" destId="{D04932C5-756D-4BA8-96C8-26CAFBB15D71}" srcOrd="1" destOrd="0" presId="urn:microsoft.com/office/officeart/2005/8/layout/chevron2"/>
    <dgm:cxn modelId="{A68965FB-BD6B-416E-9B6A-B9C3EB0B965B}" type="presParOf" srcId="{2145E3B6-1221-4A50-A6C4-60BDA8B528FF}" destId="{7E16A4EC-7732-429B-9D74-C08218D7BE72}" srcOrd="5" destOrd="0" presId="urn:microsoft.com/office/officeart/2005/8/layout/chevron2"/>
    <dgm:cxn modelId="{4C9A0AE8-B6CC-4729-BB80-6687AC4B9243}" type="presParOf" srcId="{2145E3B6-1221-4A50-A6C4-60BDA8B528FF}" destId="{349F78E1-876D-4176-B8E5-CA75052D2D85}" srcOrd="6" destOrd="0" presId="urn:microsoft.com/office/officeart/2005/8/layout/chevron2"/>
    <dgm:cxn modelId="{F8AB5BF4-1335-47E9-9D2F-DED47F454640}" type="presParOf" srcId="{349F78E1-876D-4176-B8E5-CA75052D2D85}" destId="{A3F78C4E-6191-4069-9D4B-22B84BC8AC4C}" srcOrd="0" destOrd="0" presId="urn:microsoft.com/office/officeart/2005/8/layout/chevron2"/>
    <dgm:cxn modelId="{A1D9DBE6-44E1-464B-8DD9-F563B14F17C5}" type="presParOf" srcId="{349F78E1-876D-4176-B8E5-CA75052D2D85}" destId="{9AF976E1-1186-4DE2-A95E-AFF9D007A16E}" srcOrd="1" destOrd="0" presId="urn:microsoft.com/office/officeart/2005/8/layout/chevron2"/>
    <dgm:cxn modelId="{2AF33E6D-BA08-4048-B97C-591E56CDE925}" type="presParOf" srcId="{2145E3B6-1221-4A50-A6C4-60BDA8B528FF}" destId="{9A57143B-EE3E-4FD5-8B01-5499FAF27CF4}" srcOrd="7" destOrd="0" presId="urn:microsoft.com/office/officeart/2005/8/layout/chevron2"/>
    <dgm:cxn modelId="{2720A33F-87CE-46A1-B4BC-43D00429D6F4}" type="presParOf" srcId="{2145E3B6-1221-4A50-A6C4-60BDA8B528FF}" destId="{8C34BF63-5F04-40B7-A496-F2A958033968}" srcOrd="8" destOrd="0" presId="urn:microsoft.com/office/officeart/2005/8/layout/chevron2"/>
    <dgm:cxn modelId="{4D247241-A2EB-4CB6-9575-36C1DF69EE31}" type="presParOf" srcId="{8C34BF63-5F04-40B7-A496-F2A958033968}" destId="{2FB2A855-8D47-4F08-AABD-89C173B46D6C}" srcOrd="0" destOrd="0" presId="urn:microsoft.com/office/officeart/2005/8/layout/chevron2"/>
    <dgm:cxn modelId="{CBC1C6F5-9CD9-448B-8CAB-A6C555B76B90}" type="presParOf" srcId="{8C34BF63-5F04-40B7-A496-F2A958033968}" destId="{8126E5C5-30D1-4130-8641-CD63B11533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91024E-0AB8-469B-81EF-2C26462B5112}" type="doc">
      <dgm:prSet loTypeId="urn:microsoft.com/office/officeart/2005/8/layout/chevron2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6F4543C2-F996-48ED-9C9C-AAD8F5A01F3E}">
      <dgm:prSet phldrT="[Text]"/>
      <dgm:spPr/>
      <dgm:t>
        <a:bodyPr/>
        <a:lstStyle/>
        <a:p>
          <a:r>
            <a:rPr lang="en-US" dirty="0"/>
            <a:t>Event</a:t>
          </a:r>
        </a:p>
      </dgm:t>
    </dgm:pt>
    <dgm:pt modelId="{BA563E1C-8328-4F69-87CF-3AAE21E12179}" type="parTrans" cxnId="{414DF307-E1FF-433A-9E90-F3F0E8C5A1B5}">
      <dgm:prSet/>
      <dgm:spPr/>
      <dgm:t>
        <a:bodyPr/>
        <a:lstStyle/>
        <a:p>
          <a:endParaRPr lang="en-US"/>
        </a:p>
      </dgm:t>
    </dgm:pt>
    <dgm:pt modelId="{F3A3E7F2-7F25-4177-958E-361EBD957B74}" type="sibTrans" cxnId="{414DF307-E1FF-433A-9E90-F3F0E8C5A1B5}">
      <dgm:prSet/>
      <dgm:spPr/>
      <dgm:t>
        <a:bodyPr/>
        <a:lstStyle/>
        <a:p>
          <a:endParaRPr lang="en-US"/>
        </a:p>
      </dgm:t>
    </dgm:pt>
    <dgm:pt modelId="{DD720DFA-7F32-41B3-95A1-C47708D51C1D}">
      <dgm:prSet phldrT="[Text]"/>
      <dgm:spPr/>
      <dgm:t>
        <a:bodyPr/>
        <a:lstStyle/>
        <a:p>
          <a:r>
            <a:rPr lang="en-US" dirty="0"/>
            <a:t>Location; start date; growth cessation date; out date; smoldering stopped date</a:t>
          </a:r>
        </a:p>
      </dgm:t>
    </dgm:pt>
    <dgm:pt modelId="{88B5272E-75DE-4BCA-8104-A1D640EE03BD}" type="parTrans" cxnId="{39D09B6B-4C10-450A-84F5-26CDFE39F6B6}">
      <dgm:prSet/>
      <dgm:spPr/>
      <dgm:t>
        <a:bodyPr/>
        <a:lstStyle/>
        <a:p>
          <a:endParaRPr lang="en-US"/>
        </a:p>
      </dgm:t>
    </dgm:pt>
    <dgm:pt modelId="{7C077116-3668-4E5C-BC95-111915EAB8E7}" type="sibTrans" cxnId="{39D09B6B-4C10-450A-84F5-26CDFE39F6B6}">
      <dgm:prSet/>
      <dgm:spPr/>
      <dgm:t>
        <a:bodyPr/>
        <a:lstStyle/>
        <a:p>
          <a:endParaRPr lang="en-US"/>
        </a:p>
      </dgm:t>
    </dgm:pt>
    <dgm:pt modelId="{1582D107-561E-4DE2-9D56-4C8A60521B2A}">
      <dgm:prSet phldrT="[Text]"/>
      <dgm:spPr/>
      <dgm:t>
        <a:bodyPr/>
        <a:lstStyle/>
        <a:p>
          <a:r>
            <a:rPr lang="en-US" dirty="0"/>
            <a:t>Activity</a:t>
          </a:r>
        </a:p>
      </dgm:t>
    </dgm:pt>
    <dgm:pt modelId="{CCD6BC07-EF8C-4720-9C78-F936F0F61432}" type="parTrans" cxnId="{C7DD3527-735B-411B-A3FF-8C74A0C9D25A}">
      <dgm:prSet/>
      <dgm:spPr/>
      <dgm:t>
        <a:bodyPr/>
        <a:lstStyle/>
        <a:p>
          <a:endParaRPr lang="en-US"/>
        </a:p>
      </dgm:t>
    </dgm:pt>
    <dgm:pt modelId="{2BFA5ED7-EA98-488F-BB44-F4F6AB87662C}" type="sibTrans" cxnId="{C7DD3527-735B-411B-A3FF-8C74A0C9D25A}">
      <dgm:prSet/>
      <dgm:spPr/>
      <dgm:t>
        <a:bodyPr/>
        <a:lstStyle/>
        <a:p>
          <a:endParaRPr lang="en-US"/>
        </a:p>
      </dgm:t>
    </dgm:pt>
    <dgm:pt modelId="{A891286A-36EB-489A-B308-2AA41492AAED}">
      <dgm:prSet phldrT="[Text]"/>
      <dgm:spPr/>
      <dgm:t>
        <a:bodyPr/>
        <a:lstStyle/>
        <a:p>
          <a:r>
            <a:rPr lang="en-US" dirty="0"/>
            <a:t>Acres or tons/day; burn type; fuel type; fuel loading; fuel moisture</a:t>
          </a:r>
        </a:p>
      </dgm:t>
    </dgm:pt>
    <dgm:pt modelId="{2BC6D89D-768B-4336-817D-D084345C6F89}" type="parTrans" cxnId="{520AA984-5CE8-4712-AC5D-898BB70576FC}">
      <dgm:prSet/>
      <dgm:spPr/>
      <dgm:t>
        <a:bodyPr/>
        <a:lstStyle/>
        <a:p>
          <a:endParaRPr lang="en-US"/>
        </a:p>
      </dgm:t>
    </dgm:pt>
    <dgm:pt modelId="{1568A767-401F-4479-A910-8C802A672967}" type="sibTrans" cxnId="{520AA984-5CE8-4712-AC5D-898BB70576FC}">
      <dgm:prSet/>
      <dgm:spPr/>
      <dgm:t>
        <a:bodyPr/>
        <a:lstStyle/>
        <a:p>
          <a:endParaRPr lang="en-US"/>
        </a:p>
      </dgm:t>
    </dgm:pt>
    <dgm:pt modelId="{4DEB0BBE-800E-4059-A5BF-EFFFED8F8291}">
      <dgm:prSet phldrT="[Text]"/>
      <dgm:spPr/>
      <dgm:t>
        <a:bodyPr/>
        <a:lstStyle/>
        <a:p>
          <a:r>
            <a:rPr lang="en-US" dirty="0"/>
            <a:t>FCCS - fuel type &amp; loading; WFAS – fuel moisture; burn type – reporting/permits; spatiotemporal rules</a:t>
          </a:r>
        </a:p>
      </dgm:t>
    </dgm:pt>
    <dgm:pt modelId="{D9235702-683B-4B75-9972-947AB3F6EC63}" type="parTrans" cxnId="{0FF9D8B6-EA2C-4012-8151-B40970588D55}">
      <dgm:prSet/>
      <dgm:spPr/>
      <dgm:t>
        <a:bodyPr/>
        <a:lstStyle/>
        <a:p>
          <a:endParaRPr lang="en-US"/>
        </a:p>
      </dgm:t>
    </dgm:pt>
    <dgm:pt modelId="{41043D12-3C76-421F-8301-3D0763F3A8BB}" type="sibTrans" cxnId="{0FF9D8B6-EA2C-4012-8151-B40970588D55}">
      <dgm:prSet/>
      <dgm:spPr/>
      <dgm:t>
        <a:bodyPr/>
        <a:lstStyle/>
        <a:p>
          <a:endParaRPr lang="en-US"/>
        </a:p>
      </dgm:t>
    </dgm:pt>
    <dgm:pt modelId="{DE472C0D-8975-4BB3-B163-07F2F9C508C0}">
      <dgm:prSet phldrT="[Text]"/>
      <dgm:spPr/>
      <dgm:t>
        <a:bodyPr/>
        <a:lstStyle/>
        <a:p>
          <a:r>
            <a:rPr lang="en-US" dirty="0"/>
            <a:t>Consumption</a:t>
          </a:r>
        </a:p>
      </dgm:t>
    </dgm:pt>
    <dgm:pt modelId="{3F602C8A-E3F9-4607-B5D3-D777DD013628}" type="parTrans" cxnId="{03743CE0-1345-4711-9448-DD0068DA283F}">
      <dgm:prSet/>
      <dgm:spPr/>
      <dgm:t>
        <a:bodyPr/>
        <a:lstStyle/>
        <a:p>
          <a:endParaRPr lang="en-US"/>
        </a:p>
      </dgm:t>
    </dgm:pt>
    <dgm:pt modelId="{66ADFCF6-001B-478C-9AB1-46590A9B75A2}" type="sibTrans" cxnId="{03743CE0-1345-4711-9448-DD0068DA283F}">
      <dgm:prSet/>
      <dgm:spPr/>
      <dgm:t>
        <a:bodyPr/>
        <a:lstStyle/>
        <a:p>
          <a:endParaRPr lang="en-US"/>
        </a:p>
      </dgm:t>
    </dgm:pt>
    <dgm:pt modelId="{3C42F227-617A-482D-9B6B-F6AD506D6D96}">
      <dgm:prSet phldrT="[Text]"/>
      <dgm:spPr/>
      <dgm:t>
        <a:bodyPr/>
        <a:lstStyle/>
        <a:p>
          <a:r>
            <a:rPr lang="en-US" dirty="0"/>
            <a:t>Tons burned</a:t>
          </a:r>
        </a:p>
      </dgm:t>
    </dgm:pt>
    <dgm:pt modelId="{A89B5C30-76E5-478D-B024-FCBCB3460E38}" type="parTrans" cxnId="{593FAD2F-8C70-4112-B55D-4DC3F4E13108}">
      <dgm:prSet/>
      <dgm:spPr/>
      <dgm:t>
        <a:bodyPr/>
        <a:lstStyle/>
        <a:p>
          <a:endParaRPr lang="en-US"/>
        </a:p>
      </dgm:t>
    </dgm:pt>
    <dgm:pt modelId="{BBB85779-70C9-4D85-BCD3-44644C02D66B}" type="sibTrans" cxnId="{593FAD2F-8C70-4112-B55D-4DC3F4E13108}">
      <dgm:prSet/>
      <dgm:spPr/>
      <dgm:t>
        <a:bodyPr/>
        <a:lstStyle/>
        <a:p>
          <a:endParaRPr lang="en-US"/>
        </a:p>
      </dgm:t>
    </dgm:pt>
    <dgm:pt modelId="{B27FEB29-DA0B-40FC-AAAE-509EC396116F}">
      <dgm:prSet phldrT="[Text]"/>
      <dgm:spPr/>
      <dgm:t>
        <a:bodyPr/>
        <a:lstStyle/>
        <a:p>
          <a:r>
            <a:rPr lang="en-US" dirty="0"/>
            <a:t>BlueSky modeling framework; FOFEM; reporting/permits; assumptions</a:t>
          </a:r>
        </a:p>
      </dgm:t>
    </dgm:pt>
    <dgm:pt modelId="{1E8316CD-5647-4969-94B2-F0A51C366CB2}" type="parTrans" cxnId="{F0CCD453-BCD1-428D-8908-AFDFBC748F0D}">
      <dgm:prSet/>
      <dgm:spPr/>
      <dgm:t>
        <a:bodyPr/>
        <a:lstStyle/>
        <a:p>
          <a:endParaRPr lang="en-US"/>
        </a:p>
      </dgm:t>
    </dgm:pt>
    <dgm:pt modelId="{E82A801A-D289-43E6-A1DE-6F87D7630241}" type="sibTrans" cxnId="{F0CCD453-BCD1-428D-8908-AFDFBC748F0D}">
      <dgm:prSet/>
      <dgm:spPr/>
      <dgm:t>
        <a:bodyPr/>
        <a:lstStyle/>
        <a:p>
          <a:endParaRPr lang="en-US"/>
        </a:p>
      </dgm:t>
    </dgm:pt>
    <dgm:pt modelId="{900B4513-A1C9-4B97-AC07-E29D6DFA203F}">
      <dgm:prSet phldrT="[Text]"/>
      <dgm:spPr/>
      <dgm:t>
        <a:bodyPr/>
        <a:lstStyle/>
        <a:p>
          <a:r>
            <a:rPr lang="en-US" dirty="0"/>
            <a:t>Emission Factors</a:t>
          </a:r>
        </a:p>
      </dgm:t>
    </dgm:pt>
    <dgm:pt modelId="{F10AF5A2-F49B-48CC-8F2E-B6E548A4C505}" type="parTrans" cxnId="{185E5BA4-35DC-46B6-B761-9952D91C16AC}">
      <dgm:prSet/>
      <dgm:spPr/>
      <dgm:t>
        <a:bodyPr/>
        <a:lstStyle/>
        <a:p>
          <a:endParaRPr lang="en-US"/>
        </a:p>
      </dgm:t>
    </dgm:pt>
    <dgm:pt modelId="{EA10412B-94E2-49CA-8347-B2BB3D25821F}" type="sibTrans" cxnId="{185E5BA4-35DC-46B6-B761-9952D91C16AC}">
      <dgm:prSet/>
      <dgm:spPr/>
      <dgm:t>
        <a:bodyPr/>
        <a:lstStyle/>
        <a:p>
          <a:endParaRPr lang="en-US"/>
        </a:p>
      </dgm:t>
    </dgm:pt>
    <dgm:pt modelId="{FA0CECC0-A1AB-4035-B242-9AC9638FF7FF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Emissions Inventory</a:t>
          </a:r>
        </a:p>
      </dgm:t>
    </dgm:pt>
    <dgm:pt modelId="{A087A3BD-BC8E-4CA6-9CCF-9E8C5AC6CEAA}" type="parTrans" cxnId="{F54C0706-1C4D-45D0-BC0B-8B86EC3AAD5B}">
      <dgm:prSet/>
      <dgm:spPr/>
      <dgm:t>
        <a:bodyPr/>
        <a:lstStyle/>
        <a:p>
          <a:endParaRPr lang="en-US"/>
        </a:p>
      </dgm:t>
    </dgm:pt>
    <dgm:pt modelId="{588AFC97-1CDD-487C-9DA4-73149D7A9F5E}" type="sibTrans" cxnId="{F54C0706-1C4D-45D0-BC0B-8B86EC3AAD5B}">
      <dgm:prSet/>
      <dgm:spPr/>
      <dgm:t>
        <a:bodyPr/>
        <a:lstStyle/>
        <a:p>
          <a:endParaRPr lang="en-US"/>
        </a:p>
      </dgm:t>
    </dgm:pt>
    <dgm:pt modelId="{D248E495-3EED-4F7D-B099-F230EB0E8311}">
      <dgm:prSet phldrT="[Text]"/>
      <dgm:spPr/>
      <dgm:t>
        <a:bodyPr/>
        <a:lstStyle/>
        <a:p>
          <a:r>
            <a:rPr lang="en-US" dirty="0"/>
            <a:t>Mass pollutant/ton burned</a:t>
          </a:r>
        </a:p>
      </dgm:t>
    </dgm:pt>
    <dgm:pt modelId="{BBC55E12-B1D0-4F6D-8079-D1785D8B5BAB}" type="parTrans" cxnId="{356C4801-CA40-4F72-994D-6250DB13F0AA}">
      <dgm:prSet/>
      <dgm:spPr/>
      <dgm:t>
        <a:bodyPr/>
        <a:lstStyle/>
        <a:p>
          <a:endParaRPr lang="en-US"/>
        </a:p>
      </dgm:t>
    </dgm:pt>
    <dgm:pt modelId="{D0DB64CA-1C22-47E6-89BF-D253A5E9B233}" type="sibTrans" cxnId="{356C4801-CA40-4F72-994D-6250DB13F0AA}">
      <dgm:prSet/>
      <dgm:spPr/>
      <dgm:t>
        <a:bodyPr/>
        <a:lstStyle/>
        <a:p>
          <a:endParaRPr lang="en-US"/>
        </a:p>
      </dgm:t>
    </dgm:pt>
    <dgm:pt modelId="{FFDA643A-2819-45B4-843D-73A1A3BB3DC9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Tons pollutant/day</a:t>
          </a:r>
        </a:p>
      </dgm:t>
    </dgm:pt>
    <dgm:pt modelId="{7915EC16-B89B-4C6E-9832-DA6C887C0EAD}" type="parTrans" cxnId="{C32B2A63-C118-498A-B1C7-C6A2CB332F7B}">
      <dgm:prSet/>
      <dgm:spPr/>
      <dgm:t>
        <a:bodyPr/>
        <a:lstStyle/>
        <a:p>
          <a:endParaRPr lang="en-US"/>
        </a:p>
      </dgm:t>
    </dgm:pt>
    <dgm:pt modelId="{9D3470EF-E74A-4DBB-A29F-7BC67087A1DD}" type="sibTrans" cxnId="{C32B2A63-C118-498A-B1C7-C6A2CB332F7B}">
      <dgm:prSet/>
      <dgm:spPr/>
      <dgm:t>
        <a:bodyPr/>
        <a:lstStyle/>
        <a:p>
          <a:endParaRPr lang="en-US"/>
        </a:p>
      </dgm:t>
    </dgm:pt>
    <dgm:pt modelId="{7C5E9DA6-C9DA-4CE8-B474-296F96470993}">
      <dgm:prSet phldrT="[Text]"/>
      <dgm:spPr/>
      <dgm:t>
        <a:bodyPr/>
        <a:lstStyle/>
        <a:p>
          <a:r>
            <a:rPr lang="en-US" dirty="0"/>
            <a:t>AP-42; Missoula Lab; other references; embedded in consumption/emission calculation frameworks</a:t>
          </a:r>
        </a:p>
      </dgm:t>
    </dgm:pt>
    <dgm:pt modelId="{597685DB-E3DF-447D-8C94-240A5C579993}" type="parTrans" cxnId="{8D7404CC-8A37-41F0-90ED-C5ED14EC0DF0}">
      <dgm:prSet/>
      <dgm:spPr/>
      <dgm:t>
        <a:bodyPr/>
        <a:lstStyle/>
        <a:p>
          <a:endParaRPr lang="en-US"/>
        </a:p>
      </dgm:t>
    </dgm:pt>
    <dgm:pt modelId="{CF4172EB-C015-4DEA-AE03-C5DAF0330B47}" type="sibTrans" cxnId="{8D7404CC-8A37-41F0-90ED-C5ED14EC0DF0}">
      <dgm:prSet/>
      <dgm:spPr/>
      <dgm:t>
        <a:bodyPr/>
        <a:lstStyle/>
        <a:p>
          <a:endParaRPr lang="en-US"/>
        </a:p>
      </dgm:t>
    </dgm:pt>
    <dgm:pt modelId="{CDD3AB41-2E22-4576-86F8-6C0CEF3A7F1E}">
      <dgm:prSet phldrT="[Text]"/>
      <dgm:spPr/>
      <dgm:t>
        <a:bodyPr/>
        <a:lstStyle/>
        <a:p>
          <a:r>
            <a:rPr lang="en-US" dirty="0"/>
            <a:t>Sources of Data: </a:t>
          </a:r>
          <a:r>
            <a:rPr lang="en-US" u="sng" dirty="0"/>
            <a:t>Wildfire</a:t>
          </a:r>
          <a:r>
            <a:rPr lang="en-US" dirty="0"/>
            <a:t> – SMARTFIRE, ICS209, FRAP (CA); Rx – burn permit databases.  			   			  </a:t>
          </a:r>
          <a:r>
            <a:rPr lang="en-US" u="sng" dirty="0"/>
            <a:t>Satellite Detects</a:t>
          </a:r>
          <a:r>
            <a:rPr lang="en-US" dirty="0"/>
            <a:t> – all types of fire with sufficient heat signature; effort to categorize and cross-check</a:t>
          </a:r>
        </a:p>
      </dgm:t>
    </dgm:pt>
    <dgm:pt modelId="{4C16AD08-A2E1-4921-ADBB-18D075006639}" type="parTrans" cxnId="{F0087CB8-F44A-4A60-B3D4-6A350D77A3F8}">
      <dgm:prSet/>
      <dgm:spPr/>
      <dgm:t>
        <a:bodyPr/>
        <a:lstStyle/>
        <a:p>
          <a:endParaRPr lang="en-US"/>
        </a:p>
      </dgm:t>
    </dgm:pt>
    <dgm:pt modelId="{62DB3BCA-F4EE-4118-B151-B15D0B0D569B}" type="sibTrans" cxnId="{F0087CB8-F44A-4A60-B3D4-6A350D77A3F8}">
      <dgm:prSet/>
      <dgm:spPr/>
      <dgm:t>
        <a:bodyPr/>
        <a:lstStyle/>
        <a:p>
          <a:endParaRPr lang="en-US"/>
        </a:p>
      </dgm:t>
    </dgm:pt>
    <dgm:pt modelId="{2145E3B6-1221-4A50-A6C4-60BDA8B528FF}" type="pres">
      <dgm:prSet presAssocID="{0A91024E-0AB8-469B-81EF-2C26462B5112}" presName="linearFlow" presStyleCnt="0">
        <dgm:presLayoutVars>
          <dgm:dir/>
          <dgm:animLvl val="lvl"/>
          <dgm:resizeHandles val="exact"/>
        </dgm:presLayoutVars>
      </dgm:prSet>
      <dgm:spPr/>
    </dgm:pt>
    <dgm:pt modelId="{98B566CB-AA0A-4E0C-B4BB-C214045CE562}" type="pres">
      <dgm:prSet presAssocID="{6F4543C2-F996-48ED-9C9C-AAD8F5A01F3E}" presName="composite" presStyleCnt="0"/>
      <dgm:spPr/>
    </dgm:pt>
    <dgm:pt modelId="{2793EE92-F662-433B-9904-51D39C95D09F}" type="pres">
      <dgm:prSet presAssocID="{6F4543C2-F996-48ED-9C9C-AAD8F5A01F3E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C9C781CF-75A8-48C6-B56F-F92B522C1F9D}" type="pres">
      <dgm:prSet presAssocID="{6F4543C2-F996-48ED-9C9C-AAD8F5A01F3E}" presName="descendantText" presStyleLbl="alignAcc1" presStyleIdx="0" presStyleCnt="5">
        <dgm:presLayoutVars>
          <dgm:bulletEnabled val="1"/>
        </dgm:presLayoutVars>
      </dgm:prSet>
      <dgm:spPr/>
    </dgm:pt>
    <dgm:pt modelId="{ABE63A6E-3E7F-4898-9AA2-479FFDE13E01}" type="pres">
      <dgm:prSet presAssocID="{F3A3E7F2-7F25-4177-958E-361EBD957B74}" presName="sp" presStyleCnt="0"/>
      <dgm:spPr/>
    </dgm:pt>
    <dgm:pt modelId="{EF328DDB-366E-44A8-8DB5-81C0E578D325}" type="pres">
      <dgm:prSet presAssocID="{1582D107-561E-4DE2-9D56-4C8A60521B2A}" presName="composite" presStyleCnt="0"/>
      <dgm:spPr/>
    </dgm:pt>
    <dgm:pt modelId="{BEE46C64-B91A-4906-84A7-216B55F20A76}" type="pres">
      <dgm:prSet presAssocID="{1582D107-561E-4DE2-9D56-4C8A60521B2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C501359B-E84A-4E0E-AA80-1B606DBDDCE8}" type="pres">
      <dgm:prSet presAssocID="{1582D107-561E-4DE2-9D56-4C8A60521B2A}" presName="descendantText" presStyleLbl="alignAcc1" presStyleIdx="1" presStyleCnt="5">
        <dgm:presLayoutVars>
          <dgm:bulletEnabled val="1"/>
        </dgm:presLayoutVars>
      </dgm:prSet>
      <dgm:spPr/>
    </dgm:pt>
    <dgm:pt modelId="{730EF010-9AD0-49FD-8756-2D54FDEA3C72}" type="pres">
      <dgm:prSet presAssocID="{2BFA5ED7-EA98-488F-BB44-F4F6AB87662C}" presName="sp" presStyleCnt="0"/>
      <dgm:spPr/>
    </dgm:pt>
    <dgm:pt modelId="{73A56F1E-9441-4715-85B8-54BF698C7271}" type="pres">
      <dgm:prSet presAssocID="{DE472C0D-8975-4BB3-B163-07F2F9C508C0}" presName="composite" presStyleCnt="0"/>
      <dgm:spPr/>
    </dgm:pt>
    <dgm:pt modelId="{9500BE0D-4F87-4038-8AC0-B6C0F3766472}" type="pres">
      <dgm:prSet presAssocID="{DE472C0D-8975-4BB3-B163-07F2F9C508C0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D04932C5-756D-4BA8-96C8-26CAFBB15D71}" type="pres">
      <dgm:prSet presAssocID="{DE472C0D-8975-4BB3-B163-07F2F9C508C0}" presName="descendantText" presStyleLbl="alignAcc1" presStyleIdx="2" presStyleCnt="5">
        <dgm:presLayoutVars>
          <dgm:bulletEnabled val="1"/>
        </dgm:presLayoutVars>
      </dgm:prSet>
      <dgm:spPr/>
    </dgm:pt>
    <dgm:pt modelId="{7E16A4EC-7732-429B-9D74-C08218D7BE72}" type="pres">
      <dgm:prSet presAssocID="{66ADFCF6-001B-478C-9AB1-46590A9B75A2}" presName="sp" presStyleCnt="0"/>
      <dgm:spPr/>
    </dgm:pt>
    <dgm:pt modelId="{349F78E1-876D-4176-B8E5-CA75052D2D85}" type="pres">
      <dgm:prSet presAssocID="{900B4513-A1C9-4B97-AC07-E29D6DFA203F}" presName="composite" presStyleCnt="0"/>
      <dgm:spPr/>
    </dgm:pt>
    <dgm:pt modelId="{A3F78C4E-6191-4069-9D4B-22B84BC8AC4C}" type="pres">
      <dgm:prSet presAssocID="{900B4513-A1C9-4B97-AC07-E29D6DFA203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9AF976E1-1186-4DE2-A95E-AFF9D007A16E}" type="pres">
      <dgm:prSet presAssocID="{900B4513-A1C9-4B97-AC07-E29D6DFA203F}" presName="descendantText" presStyleLbl="alignAcc1" presStyleIdx="3" presStyleCnt="5" custLinFactNeighborY="0">
        <dgm:presLayoutVars>
          <dgm:bulletEnabled val="1"/>
        </dgm:presLayoutVars>
      </dgm:prSet>
      <dgm:spPr/>
    </dgm:pt>
    <dgm:pt modelId="{9A57143B-EE3E-4FD5-8B01-5499FAF27CF4}" type="pres">
      <dgm:prSet presAssocID="{EA10412B-94E2-49CA-8347-B2BB3D25821F}" presName="sp" presStyleCnt="0"/>
      <dgm:spPr/>
    </dgm:pt>
    <dgm:pt modelId="{8C34BF63-5F04-40B7-A496-F2A958033968}" type="pres">
      <dgm:prSet presAssocID="{FA0CECC0-A1AB-4035-B242-9AC9638FF7FF}" presName="composite" presStyleCnt="0"/>
      <dgm:spPr/>
    </dgm:pt>
    <dgm:pt modelId="{2FB2A855-8D47-4F08-AABD-89C173B46D6C}" type="pres">
      <dgm:prSet presAssocID="{FA0CECC0-A1AB-4035-B242-9AC9638FF7FF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8126E5C5-30D1-4130-8641-CD63B115330A}" type="pres">
      <dgm:prSet presAssocID="{FA0CECC0-A1AB-4035-B242-9AC9638FF7FF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5061FE00-333E-48A4-9F0B-9815D0E6CAF3}" type="presOf" srcId="{1582D107-561E-4DE2-9D56-4C8A60521B2A}" destId="{BEE46C64-B91A-4906-84A7-216B55F20A76}" srcOrd="0" destOrd="0" presId="urn:microsoft.com/office/officeart/2005/8/layout/chevron2"/>
    <dgm:cxn modelId="{356C4801-CA40-4F72-994D-6250DB13F0AA}" srcId="{900B4513-A1C9-4B97-AC07-E29D6DFA203F}" destId="{D248E495-3EED-4F7D-B099-F230EB0E8311}" srcOrd="0" destOrd="0" parTransId="{BBC55E12-B1D0-4F6D-8079-D1785D8B5BAB}" sibTransId="{D0DB64CA-1C22-47E6-89BF-D253A5E9B233}"/>
    <dgm:cxn modelId="{1A78E701-67EA-4B52-9F81-777D0400A7F2}" type="presOf" srcId="{FA0CECC0-A1AB-4035-B242-9AC9638FF7FF}" destId="{2FB2A855-8D47-4F08-AABD-89C173B46D6C}" srcOrd="0" destOrd="0" presId="urn:microsoft.com/office/officeart/2005/8/layout/chevron2"/>
    <dgm:cxn modelId="{F54C0706-1C4D-45D0-BC0B-8B86EC3AAD5B}" srcId="{0A91024E-0AB8-469B-81EF-2C26462B5112}" destId="{FA0CECC0-A1AB-4035-B242-9AC9638FF7FF}" srcOrd="4" destOrd="0" parTransId="{A087A3BD-BC8E-4CA6-9CCF-9E8C5AC6CEAA}" sibTransId="{588AFC97-1CDD-487C-9DA4-73149D7A9F5E}"/>
    <dgm:cxn modelId="{414DF307-E1FF-433A-9E90-F3F0E8C5A1B5}" srcId="{0A91024E-0AB8-469B-81EF-2C26462B5112}" destId="{6F4543C2-F996-48ED-9C9C-AAD8F5A01F3E}" srcOrd="0" destOrd="0" parTransId="{BA563E1C-8328-4F69-87CF-3AAE21E12179}" sibTransId="{F3A3E7F2-7F25-4177-958E-361EBD957B74}"/>
    <dgm:cxn modelId="{B348460F-6B3E-4069-A3D9-63C7A5457D3E}" type="presOf" srcId="{B27FEB29-DA0B-40FC-AAAE-509EC396116F}" destId="{D04932C5-756D-4BA8-96C8-26CAFBB15D71}" srcOrd="0" destOrd="1" presId="urn:microsoft.com/office/officeart/2005/8/layout/chevron2"/>
    <dgm:cxn modelId="{BB0C0017-9B06-4F2E-8532-0E4622D0D811}" type="presOf" srcId="{3C42F227-617A-482D-9B6B-F6AD506D6D96}" destId="{D04932C5-756D-4BA8-96C8-26CAFBB15D71}" srcOrd="0" destOrd="0" presId="urn:microsoft.com/office/officeart/2005/8/layout/chevron2"/>
    <dgm:cxn modelId="{C7DD3527-735B-411B-A3FF-8C74A0C9D25A}" srcId="{0A91024E-0AB8-469B-81EF-2C26462B5112}" destId="{1582D107-561E-4DE2-9D56-4C8A60521B2A}" srcOrd="1" destOrd="0" parTransId="{CCD6BC07-EF8C-4720-9C78-F936F0F61432}" sibTransId="{2BFA5ED7-EA98-488F-BB44-F4F6AB87662C}"/>
    <dgm:cxn modelId="{593FAD2F-8C70-4112-B55D-4DC3F4E13108}" srcId="{DE472C0D-8975-4BB3-B163-07F2F9C508C0}" destId="{3C42F227-617A-482D-9B6B-F6AD506D6D96}" srcOrd="0" destOrd="0" parTransId="{A89B5C30-76E5-478D-B024-FCBCB3460E38}" sibTransId="{BBB85779-70C9-4D85-BCD3-44644C02D66B}"/>
    <dgm:cxn modelId="{15FF454E-BA93-4B19-88F9-23B6075D2715}" type="presOf" srcId="{A891286A-36EB-489A-B308-2AA41492AAED}" destId="{C501359B-E84A-4E0E-AA80-1B606DBDDCE8}" srcOrd="0" destOrd="0" presId="urn:microsoft.com/office/officeart/2005/8/layout/chevron2"/>
    <dgm:cxn modelId="{F0CCD453-BCD1-428D-8908-AFDFBC748F0D}" srcId="{DE472C0D-8975-4BB3-B163-07F2F9C508C0}" destId="{B27FEB29-DA0B-40FC-AAAE-509EC396116F}" srcOrd="1" destOrd="0" parTransId="{1E8316CD-5647-4969-94B2-F0A51C366CB2}" sibTransId="{E82A801A-D289-43E6-A1DE-6F87D7630241}"/>
    <dgm:cxn modelId="{C32B2A63-C118-498A-B1C7-C6A2CB332F7B}" srcId="{FA0CECC0-A1AB-4035-B242-9AC9638FF7FF}" destId="{FFDA643A-2819-45B4-843D-73A1A3BB3DC9}" srcOrd="0" destOrd="0" parTransId="{7915EC16-B89B-4C6E-9832-DA6C887C0EAD}" sibTransId="{9D3470EF-E74A-4DBB-A29F-7BC67087A1DD}"/>
    <dgm:cxn modelId="{39D09B6B-4C10-450A-84F5-26CDFE39F6B6}" srcId="{6F4543C2-F996-48ED-9C9C-AAD8F5A01F3E}" destId="{DD720DFA-7F32-41B3-95A1-C47708D51C1D}" srcOrd="0" destOrd="0" parTransId="{88B5272E-75DE-4BCA-8104-A1D640EE03BD}" sibTransId="{7C077116-3668-4E5C-BC95-111915EAB8E7}"/>
    <dgm:cxn modelId="{520AA984-5CE8-4712-AC5D-898BB70576FC}" srcId="{1582D107-561E-4DE2-9D56-4C8A60521B2A}" destId="{A891286A-36EB-489A-B308-2AA41492AAED}" srcOrd="0" destOrd="0" parTransId="{2BC6D89D-768B-4336-817D-D084345C6F89}" sibTransId="{1568A767-401F-4479-A910-8C802A672967}"/>
    <dgm:cxn modelId="{F8EBB087-5618-44E7-8509-7760EE3FDCE4}" type="presOf" srcId="{DD720DFA-7F32-41B3-95A1-C47708D51C1D}" destId="{C9C781CF-75A8-48C6-B56F-F92B522C1F9D}" srcOrd="0" destOrd="0" presId="urn:microsoft.com/office/officeart/2005/8/layout/chevron2"/>
    <dgm:cxn modelId="{F9ECDC89-6C70-4A8B-8E73-7F6F24E05C8F}" type="presOf" srcId="{7C5E9DA6-C9DA-4CE8-B474-296F96470993}" destId="{9AF976E1-1186-4DE2-A95E-AFF9D007A16E}" srcOrd="0" destOrd="1" presId="urn:microsoft.com/office/officeart/2005/8/layout/chevron2"/>
    <dgm:cxn modelId="{C963E48B-2180-4819-84EF-D40B62CA1FB8}" type="presOf" srcId="{CDD3AB41-2E22-4576-86F8-6C0CEF3A7F1E}" destId="{C9C781CF-75A8-48C6-B56F-F92B522C1F9D}" srcOrd="0" destOrd="1" presId="urn:microsoft.com/office/officeart/2005/8/layout/chevron2"/>
    <dgm:cxn modelId="{39A94492-3598-46C4-B15F-A3278014D0BF}" type="presOf" srcId="{0A91024E-0AB8-469B-81EF-2C26462B5112}" destId="{2145E3B6-1221-4A50-A6C4-60BDA8B528FF}" srcOrd="0" destOrd="0" presId="urn:microsoft.com/office/officeart/2005/8/layout/chevron2"/>
    <dgm:cxn modelId="{ED8E8FA1-6F74-4F49-B6E5-50C0EB8C8B70}" type="presOf" srcId="{900B4513-A1C9-4B97-AC07-E29D6DFA203F}" destId="{A3F78C4E-6191-4069-9D4B-22B84BC8AC4C}" srcOrd="0" destOrd="0" presId="urn:microsoft.com/office/officeart/2005/8/layout/chevron2"/>
    <dgm:cxn modelId="{AD3515A2-160A-47BC-BDA6-6650667C2144}" type="presOf" srcId="{DE472C0D-8975-4BB3-B163-07F2F9C508C0}" destId="{9500BE0D-4F87-4038-8AC0-B6C0F3766472}" srcOrd="0" destOrd="0" presId="urn:microsoft.com/office/officeart/2005/8/layout/chevron2"/>
    <dgm:cxn modelId="{185E5BA4-35DC-46B6-B761-9952D91C16AC}" srcId="{0A91024E-0AB8-469B-81EF-2C26462B5112}" destId="{900B4513-A1C9-4B97-AC07-E29D6DFA203F}" srcOrd="3" destOrd="0" parTransId="{F10AF5A2-F49B-48CC-8F2E-B6E548A4C505}" sibTransId="{EA10412B-94E2-49CA-8347-B2BB3D25821F}"/>
    <dgm:cxn modelId="{0FF9D8B6-EA2C-4012-8151-B40970588D55}" srcId="{1582D107-561E-4DE2-9D56-4C8A60521B2A}" destId="{4DEB0BBE-800E-4059-A5BF-EFFFED8F8291}" srcOrd="1" destOrd="0" parTransId="{D9235702-683B-4B75-9972-947AB3F6EC63}" sibTransId="{41043D12-3C76-421F-8301-3D0763F3A8BB}"/>
    <dgm:cxn modelId="{93BBEDB6-A1F1-4C05-A400-A6598846D7EC}" type="presOf" srcId="{6F4543C2-F996-48ED-9C9C-AAD8F5A01F3E}" destId="{2793EE92-F662-433B-9904-51D39C95D09F}" srcOrd="0" destOrd="0" presId="urn:microsoft.com/office/officeart/2005/8/layout/chevron2"/>
    <dgm:cxn modelId="{F0087CB8-F44A-4A60-B3D4-6A350D77A3F8}" srcId="{6F4543C2-F996-48ED-9C9C-AAD8F5A01F3E}" destId="{CDD3AB41-2E22-4576-86F8-6C0CEF3A7F1E}" srcOrd="1" destOrd="0" parTransId="{4C16AD08-A2E1-4921-ADBB-18D075006639}" sibTransId="{62DB3BCA-F4EE-4118-B151-B15D0B0D569B}"/>
    <dgm:cxn modelId="{B52E57CA-FDCD-4852-965B-FC1975F3E743}" type="presOf" srcId="{4DEB0BBE-800E-4059-A5BF-EFFFED8F8291}" destId="{C501359B-E84A-4E0E-AA80-1B606DBDDCE8}" srcOrd="0" destOrd="1" presId="urn:microsoft.com/office/officeart/2005/8/layout/chevron2"/>
    <dgm:cxn modelId="{8D7404CC-8A37-41F0-90ED-C5ED14EC0DF0}" srcId="{900B4513-A1C9-4B97-AC07-E29D6DFA203F}" destId="{7C5E9DA6-C9DA-4CE8-B474-296F96470993}" srcOrd="1" destOrd="0" parTransId="{597685DB-E3DF-447D-8C94-240A5C579993}" sibTransId="{CF4172EB-C015-4DEA-AE03-C5DAF0330B47}"/>
    <dgm:cxn modelId="{EBE9F8DB-EF83-43A8-9125-91A23CD768D7}" type="presOf" srcId="{D248E495-3EED-4F7D-B099-F230EB0E8311}" destId="{9AF976E1-1186-4DE2-A95E-AFF9D007A16E}" srcOrd="0" destOrd="0" presId="urn:microsoft.com/office/officeart/2005/8/layout/chevron2"/>
    <dgm:cxn modelId="{03743CE0-1345-4711-9448-DD0068DA283F}" srcId="{0A91024E-0AB8-469B-81EF-2C26462B5112}" destId="{DE472C0D-8975-4BB3-B163-07F2F9C508C0}" srcOrd="2" destOrd="0" parTransId="{3F602C8A-E3F9-4607-B5D3-D777DD013628}" sibTransId="{66ADFCF6-001B-478C-9AB1-46590A9B75A2}"/>
    <dgm:cxn modelId="{586757FE-B701-4D8E-B3E1-53B8C0D10D02}" type="presOf" srcId="{FFDA643A-2819-45B4-843D-73A1A3BB3DC9}" destId="{8126E5C5-30D1-4130-8641-CD63B115330A}" srcOrd="0" destOrd="0" presId="urn:microsoft.com/office/officeart/2005/8/layout/chevron2"/>
    <dgm:cxn modelId="{4C85AFF9-F13E-4A89-B02A-1AECCD87B141}" type="presParOf" srcId="{2145E3B6-1221-4A50-A6C4-60BDA8B528FF}" destId="{98B566CB-AA0A-4E0C-B4BB-C214045CE562}" srcOrd="0" destOrd="0" presId="urn:microsoft.com/office/officeart/2005/8/layout/chevron2"/>
    <dgm:cxn modelId="{1ACA639F-6B2F-491E-A33F-866B96707DAC}" type="presParOf" srcId="{98B566CB-AA0A-4E0C-B4BB-C214045CE562}" destId="{2793EE92-F662-433B-9904-51D39C95D09F}" srcOrd="0" destOrd="0" presId="urn:microsoft.com/office/officeart/2005/8/layout/chevron2"/>
    <dgm:cxn modelId="{208791B3-A226-4BD9-97AB-889887EC2319}" type="presParOf" srcId="{98B566CB-AA0A-4E0C-B4BB-C214045CE562}" destId="{C9C781CF-75A8-48C6-B56F-F92B522C1F9D}" srcOrd="1" destOrd="0" presId="urn:microsoft.com/office/officeart/2005/8/layout/chevron2"/>
    <dgm:cxn modelId="{19252EDF-B04B-4619-859B-4A1CBD8A4A77}" type="presParOf" srcId="{2145E3B6-1221-4A50-A6C4-60BDA8B528FF}" destId="{ABE63A6E-3E7F-4898-9AA2-479FFDE13E01}" srcOrd="1" destOrd="0" presId="urn:microsoft.com/office/officeart/2005/8/layout/chevron2"/>
    <dgm:cxn modelId="{77F42D28-7FA5-4800-8969-7691ADBD6BC1}" type="presParOf" srcId="{2145E3B6-1221-4A50-A6C4-60BDA8B528FF}" destId="{EF328DDB-366E-44A8-8DB5-81C0E578D325}" srcOrd="2" destOrd="0" presId="urn:microsoft.com/office/officeart/2005/8/layout/chevron2"/>
    <dgm:cxn modelId="{9079B31F-8602-4348-A42F-6E5F06CCC7C3}" type="presParOf" srcId="{EF328DDB-366E-44A8-8DB5-81C0E578D325}" destId="{BEE46C64-B91A-4906-84A7-216B55F20A76}" srcOrd="0" destOrd="0" presId="urn:microsoft.com/office/officeart/2005/8/layout/chevron2"/>
    <dgm:cxn modelId="{3194C867-A140-42D3-A42D-1ED26ABFE83B}" type="presParOf" srcId="{EF328DDB-366E-44A8-8DB5-81C0E578D325}" destId="{C501359B-E84A-4E0E-AA80-1B606DBDDCE8}" srcOrd="1" destOrd="0" presId="urn:microsoft.com/office/officeart/2005/8/layout/chevron2"/>
    <dgm:cxn modelId="{0BA3B66A-0A16-4B47-928F-F326DDD72DC2}" type="presParOf" srcId="{2145E3B6-1221-4A50-A6C4-60BDA8B528FF}" destId="{730EF010-9AD0-49FD-8756-2D54FDEA3C72}" srcOrd="3" destOrd="0" presId="urn:microsoft.com/office/officeart/2005/8/layout/chevron2"/>
    <dgm:cxn modelId="{A89546F9-BB9D-4808-9A8B-DADF04661FE7}" type="presParOf" srcId="{2145E3B6-1221-4A50-A6C4-60BDA8B528FF}" destId="{73A56F1E-9441-4715-85B8-54BF698C7271}" srcOrd="4" destOrd="0" presId="urn:microsoft.com/office/officeart/2005/8/layout/chevron2"/>
    <dgm:cxn modelId="{3C65DE45-1344-40A1-AD40-FCAFC2E9698A}" type="presParOf" srcId="{73A56F1E-9441-4715-85B8-54BF698C7271}" destId="{9500BE0D-4F87-4038-8AC0-B6C0F3766472}" srcOrd="0" destOrd="0" presId="urn:microsoft.com/office/officeart/2005/8/layout/chevron2"/>
    <dgm:cxn modelId="{49FFA295-A7D9-4E65-BB8F-D9DE6A92A605}" type="presParOf" srcId="{73A56F1E-9441-4715-85B8-54BF698C7271}" destId="{D04932C5-756D-4BA8-96C8-26CAFBB15D71}" srcOrd="1" destOrd="0" presId="urn:microsoft.com/office/officeart/2005/8/layout/chevron2"/>
    <dgm:cxn modelId="{A68965FB-BD6B-416E-9B6A-B9C3EB0B965B}" type="presParOf" srcId="{2145E3B6-1221-4A50-A6C4-60BDA8B528FF}" destId="{7E16A4EC-7732-429B-9D74-C08218D7BE72}" srcOrd="5" destOrd="0" presId="urn:microsoft.com/office/officeart/2005/8/layout/chevron2"/>
    <dgm:cxn modelId="{4C9A0AE8-B6CC-4729-BB80-6687AC4B9243}" type="presParOf" srcId="{2145E3B6-1221-4A50-A6C4-60BDA8B528FF}" destId="{349F78E1-876D-4176-B8E5-CA75052D2D85}" srcOrd="6" destOrd="0" presId="urn:microsoft.com/office/officeart/2005/8/layout/chevron2"/>
    <dgm:cxn modelId="{F8AB5BF4-1335-47E9-9D2F-DED47F454640}" type="presParOf" srcId="{349F78E1-876D-4176-B8E5-CA75052D2D85}" destId="{A3F78C4E-6191-4069-9D4B-22B84BC8AC4C}" srcOrd="0" destOrd="0" presId="urn:microsoft.com/office/officeart/2005/8/layout/chevron2"/>
    <dgm:cxn modelId="{A1D9DBE6-44E1-464B-8DD9-F563B14F17C5}" type="presParOf" srcId="{349F78E1-876D-4176-B8E5-CA75052D2D85}" destId="{9AF976E1-1186-4DE2-A95E-AFF9D007A16E}" srcOrd="1" destOrd="0" presId="urn:microsoft.com/office/officeart/2005/8/layout/chevron2"/>
    <dgm:cxn modelId="{2AF33E6D-BA08-4048-B97C-591E56CDE925}" type="presParOf" srcId="{2145E3B6-1221-4A50-A6C4-60BDA8B528FF}" destId="{9A57143B-EE3E-4FD5-8B01-5499FAF27CF4}" srcOrd="7" destOrd="0" presId="urn:microsoft.com/office/officeart/2005/8/layout/chevron2"/>
    <dgm:cxn modelId="{2720A33F-87CE-46A1-B4BC-43D00429D6F4}" type="presParOf" srcId="{2145E3B6-1221-4A50-A6C4-60BDA8B528FF}" destId="{8C34BF63-5F04-40B7-A496-F2A958033968}" srcOrd="8" destOrd="0" presId="urn:microsoft.com/office/officeart/2005/8/layout/chevron2"/>
    <dgm:cxn modelId="{4D247241-A2EB-4CB6-9575-36C1DF69EE31}" type="presParOf" srcId="{8C34BF63-5F04-40B7-A496-F2A958033968}" destId="{2FB2A855-8D47-4F08-AABD-89C173B46D6C}" srcOrd="0" destOrd="0" presId="urn:microsoft.com/office/officeart/2005/8/layout/chevron2"/>
    <dgm:cxn modelId="{CBC1C6F5-9CD9-448B-8CAB-A6C555B76B90}" type="presParOf" srcId="{8C34BF63-5F04-40B7-A496-F2A958033968}" destId="{8126E5C5-30D1-4130-8641-CD63B11533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91024E-0AB8-469B-81EF-2C26462B5112}" type="doc">
      <dgm:prSet loTypeId="urn:microsoft.com/office/officeart/2005/8/layout/chevron2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6F4543C2-F996-48ED-9C9C-AAD8F5A01F3E}">
      <dgm:prSet phldrT="[Text]"/>
      <dgm:spPr/>
      <dgm:t>
        <a:bodyPr/>
        <a:lstStyle/>
        <a:p>
          <a:r>
            <a:rPr lang="en-US" dirty="0"/>
            <a:t>Event</a:t>
          </a:r>
        </a:p>
      </dgm:t>
    </dgm:pt>
    <dgm:pt modelId="{BA563E1C-8328-4F69-87CF-3AAE21E12179}" type="parTrans" cxnId="{414DF307-E1FF-433A-9E90-F3F0E8C5A1B5}">
      <dgm:prSet/>
      <dgm:spPr/>
      <dgm:t>
        <a:bodyPr/>
        <a:lstStyle/>
        <a:p>
          <a:endParaRPr lang="en-US"/>
        </a:p>
      </dgm:t>
    </dgm:pt>
    <dgm:pt modelId="{F3A3E7F2-7F25-4177-958E-361EBD957B74}" type="sibTrans" cxnId="{414DF307-E1FF-433A-9E90-F3F0E8C5A1B5}">
      <dgm:prSet/>
      <dgm:spPr/>
      <dgm:t>
        <a:bodyPr/>
        <a:lstStyle/>
        <a:p>
          <a:endParaRPr lang="en-US"/>
        </a:p>
      </dgm:t>
    </dgm:pt>
    <dgm:pt modelId="{DD720DFA-7F32-41B3-95A1-C47708D51C1D}">
      <dgm:prSet phldrT="[Text]"/>
      <dgm:spPr/>
      <dgm:t>
        <a:bodyPr/>
        <a:lstStyle/>
        <a:p>
          <a:r>
            <a:rPr lang="en-US" dirty="0"/>
            <a:t>Location; start date; growth cessation date; out date; smoldering stopped date</a:t>
          </a:r>
        </a:p>
      </dgm:t>
    </dgm:pt>
    <dgm:pt modelId="{88B5272E-75DE-4BCA-8104-A1D640EE03BD}" type="parTrans" cxnId="{39D09B6B-4C10-450A-84F5-26CDFE39F6B6}">
      <dgm:prSet/>
      <dgm:spPr/>
      <dgm:t>
        <a:bodyPr/>
        <a:lstStyle/>
        <a:p>
          <a:endParaRPr lang="en-US"/>
        </a:p>
      </dgm:t>
    </dgm:pt>
    <dgm:pt modelId="{7C077116-3668-4E5C-BC95-111915EAB8E7}" type="sibTrans" cxnId="{39D09B6B-4C10-450A-84F5-26CDFE39F6B6}">
      <dgm:prSet/>
      <dgm:spPr/>
      <dgm:t>
        <a:bodyPr/>
        <a:lstStyle/>
        <a:p>
          <a:endParaRPr lang="en-US"/>
        </a:p>
      </dgm:t>
    </dgm:pt>
    <dgm:pt modelId="{1582D107-561E-4DE2-9D56-4C8A60521B2A}">
      <dgm:prSet phldrT="[Text]"/>
      <dgm:spPr/>
      <dgm:t>
        <a:bodyPr/>
        <a:lstStyle/>
        <a:p>
          <a:r>
            <a:rPr lang="en-US" dirty="0"/>
            <a:t>Activity</a:t>
          </a:r>
        </a:p>
      </dgm:t>
    </dgm:pt>
    <dgm:pt modelId="{CCD6BC07-EF8C-4720-9C78-F936F0F61432}" type="parTrans" cxnId="{C7DD3527-735B-411B-A3FF-8C74A0C9D25A}">
      <dgm:prSet/>
      <dgm:spPr/>
      <dgm:t>
        <a:bodyPr/>
        <a:lstStyle/>
        <a:p>
          <a:endParaRPr lang="en-US"/>
        </a:p>
      </dgm:t>
    </dgm:pt>
    <dgm:pt modelId="{2BFA5ED7-EA98-488F-BB44-F4F6AB87662C}" type="sibTrans" cxnId="{C7DD3527-735B-411B-A3FF-8C74A0C9D25A}">
      <dgm:prSet/>
      <dgm:spPr/>
      <dgm:t>
        <a:bodyPr/>
        <a:lstStyle/>
        <a:p>
          <a:endParaRPr lang="en-US"/>
        </a:p>
      </dgm:t>
    </dgm:pt>
    <dgm:pt modelId="{A891286A-36EB-489A-B308-2AA41492AAED}">
      <dgm:prSet phldrT="[Text]"/>
      <dgm:spPr/>
      <dgm:t>
        <a:bodyPr/>
        <a:lstStyle/>
        <a:p>
          <a:r>
            <a:rPr lang="en-US" dirty="0"/>
            <a:t>Acres or tons/day; burn type; fuel type; fuel loading; fuel moisture</a:t>
          </a:r>
        </a:p>
      </dgm:t>
    </dgm:pt>
    <dgm:pt modelId="{2BC6D89D-768B-4336-817D-D084345C6F89}" type="parTrans" cxnId="{520AA984-5CE8-4712-AC5D-898BB70576FC}">
      <dgm:prSet/>
      <dgm:spPr/>
      <dgm:t>
        <a:bodyPr/>
        <a:lstStyle/>
        <a:p>
          <a:endParaRPr lang="en-US"/>
        </a:p>
      </dgm:t>
    </dgm:pt>
    <dgm:pt modelId="{1568A767-401F-4479-A910-8C802A672967}" type="sibTrans" cxnId="{520AA984-5CE8-4712-AC5D-898BB70576FC}">
      <dgm:prSet/>
      <dgm:spPr/>
      <dgm:t>
        <a:bodyPr/>
        <a:lstStyle/>
        <a:p>
          <a:endParaRPr lang="en-US"/>
        </a:p>
      </dgm:t>
    </dgm:pt>
    <dgm:pt modelId="{4DEB0BBE-800E-4059-A5BF-EFFFED8F8291}">
      <dgm:prSet phldrT="[Text]"/>
      <dgm:spPr/>
      <dgm:t>
        <a:bodyPr/>
        <a:lstStyle/>
        <a:p>
          <a:r>
            <a:rPr lang="en-US" dirty="0"/>
            <a:t>FCCS - fuel type &amp; loading; WFAS – fuel moisture; burn type – reporting/permits; spatiotemporal rules</a:t>
          </a:r>
        </a:p>
      </dgm:t>
    </dgm:pt>
    <dgm:pt modelId="{D9235702-683B-4B75-9972-947AB3F6EC63}" type="parTrans" cxnId="{0FF9D8B6-EA2C-4012-8151-B40970588D55}">
      <dgm:prSet/>
      <dgm:spPr/>
      <dgm:t>
        <a:bodyPr/>
        <a:lstStyle/>
        <a:p>
          <a:endParaRPr lang="en-US"/>
        </a:p>
      </dgm:t>
    </dgm:pt>
    <dgm:pt modelId="{41043D12-3C76-421F-8301-3D0763F3A8BB}" type="sibTrans" cxnId="{0FF9D8B6-EA2C-4012-8151-B40970588D55}">
      <dgm:prSet/>
      <dgm:spPr/>
      <dgm:t>
        <a:bodyPr/>
        <a:lstStyle/>
        <a:p>
          <a:endParaRPr lang="en-US"/>
        </a:p>
      </dgm:t>
    </dgm:pt>
    <dgm:pt modelId="{DE472C0D-8975-4BB3-B163-07F2F9C508C0}">
      <dgm:prSet phldrT="[Text]"/>
      <dgm:spPr/>
      <dgm:t>
        <a:bodyPr/>
        <a:lstStyle/>
        <a:p>
          <a:r>
            <a:rPr lang="en-US" dirty="0"/>
            <a:t>Consumption</a:t>
          </a:r>
        </a:p>
      </dgm:t>
    </dgm:pt>
    <dgm:pt modelId="{3F602C8A-E3F9-4607-B5D3-D777DD013628}" type="parTrans" cxnId="{03743CE0-1345-4711-9448-DD0068DA283F}">
      <dgm:prSet/>
      <dgm:spPr/>
      <dgm:t>
        <a:bodyPr/>
        <a:lstStyle/>
        <a:p>
          <a:endParaRPr lang="en-US"/>
        </a:p>
      </dgm:t>
    </dgm:pt>
    <dgm:pt modelId="{66ADFCF6-001B-478C-9AB1-46590A9B75A2}" type="sibTrans" cxnId="{03743CE0-1345-4711-9448-DD0068DA283F}">
      <dgm:prSet/>
      <dgm:spPr/>
      <dgm:t>
        <a:bodyPr/>
        <a:lstStyle/>
        <a:p>
          <a:endParaRPr lang="en-US"/>
        </a:p>
      </dgm:t>
    </dgm:pt>
    <dgm:pt modelId="{3C42F227-617A-482D-9B6B-F6AD506D6D96}">
      <dgm:prSet phldrT="[Text]"/>
      <dgm:spPr/>
      <dgm:t>
        <a:bodyPr/>
        <a:lstStyle/>
        <a:p>
          <a:r>
            <a:rPr lang="en-US" dirty="0"/>
            <a:t>Tons burned</a:t>
          </a:r>
        </a:p>
      </dgm:t>
    </dgm:pt>
    <dgm:pt modelId="{A89B5C30-76E5-478D-B024-FCBCB3460E38}" type="parTrans" cxnId="{593FAD2F-8C70-4112-B55D-4DC3F4E13108}">
      <dgm:prSet/>
      <dgm:spPr/>
      <dgm:t>
        <a:bodyPr/>
        <a:lstStyle/>
        <a:p>
          <a:endParaRPr lang="en-US"/>
        </a:p>
      </dgm:t>
    </dgm:pt>
    <dgm:pt modelId="{BBB85779-70C9-4D85-BCD3-44644C02D66B}" type="sibTrans" cxnId="{593FAD2F-8C70-4112-B55D-4DC3F4E13108}">
      <dgm:prSet/>
      <dgm:spPr/>
      <dgm:t>
        <a:bodyPr/>
        <a:lstStyle/>
        <a:p>
          <a:endParaRPr lang="en-US"/>
        </a:p>
      </dgm:t>
    </dgm:pt>
    <dgm:pt modelId="{B27FEB29-DA0B-40FC-AAAE-509EC396116F}">
      <dgm:prSet phldrT="[Text]"/>
      <dgm:spPr/>
      <dgm:t>
        <a:bodyPr/>
        <a:lstStyle/>
        <a:p>
          <a:r>
            <a:rPr lang="en-US" dirty="0"/>
            <a:t>BlueSky modeling framework; FOFEM; reporting/permits; assumptions</a:t>
          </a:r>
        </a:p>
      </dgm:t>
    </dgm:pt>
    <dgm:pt modelId="{1E8316CD-5647-4969-94B2-F0A51C366CB2}" type="parTrans" cxnId="{F0CCD453-BCD1-428D-8908-AFDFBC748F0D}">
      <dgm:prSet/>
      <dgm:spPr/>
      <dgm:t>
        <a:bodyPr/>
        <a:lstStyle/>
        <a:p>
          <a:endParaRPr lang="en-US"/>
        </a:p>
      </dgm:t>
    </dgm:pt>
    <dgm:pt modelId="{E82A801A-D289-43E6-A1DE-6F87D7630241}" type="sibTrans" cxnId="{F0CCD453-BCD1-428D-8908-AFDFBC748F0D}">
      <dgm:prSet/>
      <dgm:spPr/>
      <dgm:t>
        <a:bodyPr/>
        <a:lstStyle/>
        <a:p>
          <a:endParaRPr lang="en-US"/>
        </a:p>
      </dgm:t>
    </dgm:pt>
    <dgm:pt modelId="{900B4513-A1C9-4B97-AC07-E29D6DFA203F}">
      <dgm:prSet phldrT="[Text]"/>
      <dgm:spPr/>
      <dgm:t>
        <a:bodyPr/>
        <a:lstStyle/>
        <a:p>
          <a:r>
            <a:rPr lang="en-US" dirty="0"/>
            <a:t>Emission Factors</a:t>
          </a:r>
        </a:p>
      </dgm:t>
    </dgm:pt>
    <dgm:pt modelId="{F10AF5A2-F49B-48CC-8F2E-B6E548A4C505}" type="parTrans" cxnId="{185E5BA4-35DC-46B6-B761-9952D91C16AC}">
      <dgm:prSet/>
      <dgm:spPr/>
      <dgm:t>
        <a:bodyPr/>
        <a:lstStyle/>
        <a:p>
          <a:endParaRPr lang="en-US"/>
        </a:p>
      </dgm:t>
    </dgm:pt>
    <dgm:pt modelId="{EA10412B-94E2-49CA-8347-B2BB3D25821F}" type="sibTrans" cxnId="{185E5BA4-35DC-46B6-B761-9952D91C16AC}">
      <dgm:prSet/>
      <dgm:spPr/>
      <dgm:t>
        <a:bodyPr/>
        <a:lstStyle/>
        <a:p>
          <a:endParaRPr lang="en-US"/>
        </a:p>
      </dgm:t>
    </dgm:pt>
    <dgm:pt modelId="{FA0CECC0-A1AB-4035-B242-9AC9638FF7FF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Emissions Inventory</a:t>
          </a:r>
        </a:p>
      </dgm:t>
    </dgm:pt>
    <dgm:pt modelId="{A087A3BD-BC8E-4CA6-9CCF-9E8C5AC6CEAA}" type="parTrans" cxnId="{F54C0706-1C4D-45D0-BC0B-8B86EC3AAD5B}">
      <dgm:prSet/>
      <dgm:spPr/>
      <dgm:t>
        <a:bodyPr/>
        <a:lstStyle/>
        <a:p>
          <a:endParaRPr lang="en-US"/>
        </a:p>
      </dgm:t>
    </dgm:pt>
    <dgm:pt modelId="{588AFC97-1CDD-487C-9DA4-73149D7A9F5E}" type="sibTrans" cxnId="{F54C0706-1C4D-45D0-BC0B-8B86EC3AAD5B}">
      <dgm:prSet/>
      <dgm:spPr/>
      <dgm:t>
        <a:bodyPr/>
        <a:lstStyle/>
        <a:p>
          <a:endParaRPr lang="en-US"/>
        </a:p>
      </dgm:t>
    </dgm:pt>
    <dgm:pt modelId="{D248E495-3EED-4F7D-B099-F230EB0E8311}">
      <dgm:prSet phldrT="[Text]"/>
      <dgm:spPr/>
      <dgm:t>
        <a:bodyPr/>
        <a:lstStyle/>
        <a:p>
          <a:r>
            <a:rPr lang="en-US" dirty="0"/>
            <a:t>Mass pollutant/ton burned</a:t>
          </a:r>
        </a:p>
      </dgm:t>
    </dgm:pt>
    <dgm:pt modelId="{BBC55E12-B1D0-4F6D-8079-D1785D8B5BAB}" type="parTrans" cxnId="{356C4801-CA40-4F72-994D-6250DB13F0AA}">
      <dgm:prSet/>
      <dgm:spPr/>
      <dgm:t>
        <a:bodyPr/>
        <a:lstStyle/>
        <a:p>
          <a:endParaRPr lang="en-US"/>
        </a:p>
      </dgm:t>
    </dgm:pt>
    <dgm:pt modelId="{D0DB64CA-1C22-47E6-89BF-D253A5E9B233}" type="sibTrans" cxnId="{356C4801-CA40-4F72-994D-6250DB13F0AA}">
      <dgm:prSet/>
      <dgm:spPr/>
      <dgm:t>
        <a:bodyPr/>
        <a:lstStyle/>
        <a:p>
          <a:endParaRPr lang="en-US"/>
        </a:p>
      </dgm:t>
    </dgm:pt>
    <dgm:pt modelId="{FFDA643A-2819-45B4-843D-73A1A3BB3DC9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Tons pollutant/day</a:t>
          </a:r>
        </a:p>
      </dgm:t>
    </dgm:pt>
    <dgm:pt modelId="{7915EC16-B89B-4C6E-9832-DA6C887C0EAD}" type="parTrans" cxnId="{C32B2A63-C118-498A-B1C7-C6A2CB332F7B}">
      <dgm:prSet/>
      <dgm:spPr/>
      <dgm:t>
        <a:bodyPr/>
        <a:lstStyle/>
        <a:p>
          <a:endParaRPr lang="en-US"/>
        </a:p>
      </dgm:t>
    </dgm:pt>
    <dgm:pt modelId="{9D3470EF-E74A-4DBB-A29F-7BC67087A1DD}" type="sibTrans" cxnId="{C32B2A63-C118-498A-B1C7-C6A2CB332F7B}">
      <dgm:prSet/>
      <dgm:spPr/>
      <dgm:t>
        <a:bodyPr/>
        <a:lstStyle/>
        <a:p>
          <a:endParaRPr lang="en-US"/>
        </a:p>
      </dgm:t>
    </dgm:pt>
    <dgm:pt modelId="{7C5E9DA6-C9DA-4CE8-B474-296F96470993}">
      <dgm:prSet phldrT="[Text]"/>
      <dgm:spPr/>
      <dgm:t>
        <a:bodyPr/>
        <a:lstStyle/>
        <a:p>
          <a:r>
            <a:rPr lang="en-US" dirty="0"/>
            <a:t>AP-42; Missoula Lab; other references; embedded in consumption/emission calculation frameworks</a:t>
          </a:r>
        </a:p>
      </dgm:t>
    </dgm:pt>
    <dgm:pt modelId="{597685DB-E3DF-447D-8C94-240A5C579993}" type="parTrans" cxnId="{8D7404CC-8A37-41F0-90ED-C5ED14EC0DF0}">
      <dgm:prSet/>
      <dgm:spPr/>
      <dgm:t>
        <a:bodyPr/>
        <a:lstStyle/>
        <a:p>
          <a:endParaRPr lang="en-US"/>
        </a:p>
      </dgm:t>
    </dgm:pt>
    <dgm:pt modelId="{CF4172EB-C015-4DEA-AE03-C5DAF0330B47}" type="sibTrans" cxnId="{8D7404CC-8A37-41F0-90ED-C5ED14EC0DF0}">
      <dgm:prSet/>
      <dgm:spPr/>
      <dgm:t>
        <a:bodyPr/>
        <a:lstStyle/>
        <a:p>
          <a:endParaRPr lang="en-US"/>
        </a:p>
      </dgm:t>
    </dgm:pt>
    <dgm:pt modelId="{CDD3AB41-2E22-4576-86F8-6C0CEF3A7F1E}">
      <dgm:prSet phldrT="[Text]"/>
      <dgm:spPr/>
      <dgm:t>
        <a:bodyPr/>
        <a:lstStyle/>
        <a:p>
          <a:r>
            <a:rPr lang="en-US" dirty="0"/>
            <a:t>Sources of Data: </a:t>
          </a:r>
          <a:r>
            <a:rPr lang="en-US" u="sng" dirty="0"/>
            <a:t>Wildfire</a:t>
          </a:r>
          <a:r>
            <a:rPr lang="en-US" dirty="0"/>
            <a:t> – SMARTFIRE, ICS209, FRAP (CA); Rx – burn permit databases.  			   			  </a:t>
          </a:r>
          <a:r>
            <a:rPr lang="en-US" u="sng" dirty="0"/>
            <a:t>Satellite Detects</a:t>
          </a:r>
          <a:r>
            <a:rPr lang="en-US" dirty="0"/>
            <a:t> – all types of fire with sufficient heat signature; effort to categorize and cross-check</a:t>
          </a:r>
        </a:p>
      </dgm:t>
    </dgm:pt>
    <dgm:pt modelId="{4C16AD08-A2E1-4921-ADBB-18D075006639}" type="parTrans" cxnId="{F0087CB8-F44A-4A60-B3D4-6A350D77A3F8}">
      <dgm:prSet/>
      <dgm:spPr/>
      <dgm:t>
        <a:bodyPr/>
        <a:lstStyle/>
        <a:p>
          <a:endParaRPr lang="en-US"/>
        </a:p>
      </dgm:t>
    </dgm:pt>
    <dgm:pt modelId="{62DB3BCA-F4EE-4118-B151-B15D0B0D569B}" type="sibTrans" cxnId="{F0087CB8-F44A-4A60-B3D4-6A350D77A3F8}">
      <dgm:prSet/>
      <dgm:spPr/>
      <dgm:t>
        <a:bodyPr/>
        <a:lstStyle/>
        <a:p>
          <a:endParaRPr lang="en-US"/>
        </a:p>
      </dgm:t>
    </dgm:pt>
    <dgm:pt modelId="{2145E3B6-1221-4A50-A6C4-60BDA8B528FF}" type="pres">
      <dgm:prSet presAssocID="{0A91024E-0AB8-469B-81EF-2C26462B5112}" presName="linearFlow" presStyleCnt="0">
        <dgm:presLayoutVars>
          <dgm:dir/>
          <dgm:animLvl val="lvl"/>
          <dgm:resizeHandles val="exact"/>
        </dgm:presLayoutVars>
      </dgm:prSet>
      <dgm:spPr/>
    </dgm:pt>
    <dgm:pt modelId="{98B566CB-AA0A-4E0C-B4BB-C214045CE562}" type="pres">
      <dgm:prSet presAssocID="{6F4543C2-F996-48ED-9C9C-AAD8F5A01F3E}" presName="composite" presStyleCnt="0"/>
      <dgm:spPr/>
    </dgm:pt>
    <dgm:pt modelId="{2793EE92-F662-433B-9904-51D39C95D09F}" type="pres">
      <dgm:prSet presAssocID="{6F4543C2-F996-48ED-9C9C-AAD8F5A01F3E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C9C781CF-75A8-48C6-B56F-F92B522C1F9D}" type="pres">
      <dgm:prSet presAssocID="{6F4543C2-F996-48ED-9C9C-AAD8F5A01F3E}" presName="descendantText" presStyleLbl="alignAcc1" presStyleIdx="0" presStyleCnt="5">
        <dgm:presLayoutVars>
          <dgm:bulletEnabled val="1"/>
        </dgm:presLayoutVars>
      </dgm:prSet>
      <dgm:spPr/>
    </dgm:pt>
    <dgm:pt modelId="{ABE63A6E-3E7F-4898-9AA2-479FFDE13E01}" type="pres">
      <dgm:prSet presAssocID="{F3A3E7F2-7F25-4177-958E-361EBD957B74}" presName="sp" presStyleCnt="0"/>
      <dgm:spPr/>
    </dgm:pt>
    <dgm:pt modelId="{EF328DDB-366E-44A8-8DB5-81C0E578D325}" type="pres">
      <dgm:prSet presAssocID="{1582D107-561E-4DE2-9D56-4C8A60521B2A}" presName="composite" presStyleCnt="0"/>
      <dgm:spPr/>
    </dgm:pt>
    <dgm:pt modelId="{BEE46C64-B91A-4906-84A7-216B55F20A76}" type="pres">
      <dgm:prSet presAssocID="{1582D107-561E-4DE2-9D56-4C8A60521B2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C501359B-E84A-4E0E-AA80-1B606DBDDCE8}" type="pres">
      <dgm:prSet presAssocID="{1582D107-561E-4DE2-9D56-4C8A60521B2A}" presName="descendantText" presStyleLbl="alignAcc1" presStyleIdx="1" presStyleCnt="5">
        <dgm:presLayoutVars>
          <dgm:bulletEnabled val="1"/>
        </dgm:presLayoutVars>
      </dgm:prSet>
      <dgm:spPr/>
    </dgm:pt>
    <dgm:pt modelId="{730EF010-9AD0-49FD-8756-2D54FDEA3C72}" type="pres">
      <dgm:prSet presAssocID="{2BFA5ED7-EA98-488F-BB44-F4F6AB87662C}" presName="sp" presStyleCnt="0"/>
      <dgm:spPr/>
    </dgm:pt>
    <dgm:pt modelId="{73A56F1E-9441-4715-85B8-54BF698C7271}" type="pres">
      <dgm:prSet presAssocID="{DE472C0D-8975-4BB3-B163-07F2F9C508C0}" presName="composite" presStyleCnt="0"/>
      <dgm:spPr/>
    </dgm:pt>
    <dgm:pt modelId="{9500BE0D-4F87-4038-8AC0-B6C0F3766472}" type="pres">
      <dgm:prSet presAssocID="{DE472C0D-8975-4BB3-B163-07F2F9C508C0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D04932C5-756D-4BA8-96C8-26CAFBB15D71}" type="pres">
      <dgm:prSet presAssocID="{DE472C0D-8975-4BB3-B163-07F2F9C508C0}" presName="descendantText" presStyleLbl="alignAcc1" presStyleIdx="2" presStyleCnt="5">
        <dgm:presLayoutVars>
          <dgm:bulletEnabled val="1"/>
        </dgm:presLayoutVars>
      </dgm:prSet>
      <dgm:spPr/>
    </dgm:pt>
    <dgm:pt modelId="{7E16A4EC-7732-429B-9D74-C08218D7BE72}" type="pres">
      <dgm:prSet presAssocID="{66ADFCF6-001B-478C-9AB1-46590A9B75A2}" presName="sp" presStyleCnt="0"/>
      <dgm:spPr/>
    </dgm:pt>
    <dgm:pt modelId="{349F78E1-876D-4176-B8E5-CA75052D2D85}" type="pres">
      <dgm:prSet presAssocID="{900B4513-A1C9-4B97-AC07-E29D6DFA203F}" presName="composite" presStyleCnt="0"/>
      <dgm:spPr/>
    </dgm:pt>
    <dgm:pt modelId="{A3F78C4E-6191-4069-9D4B-22B84BC8AC4C}" type="pres">
      <dgm:prSet presAssocID="{900B4513-A1C9-4B97-AC07-E29D6DFA203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9AF976E1-1186-4DE2-A95E-AFF9D007A16E}" type="pres">
      <dgm:prSet presAssocID="{900B4513-A1C9-4B97-AC07-E29D6DFA203F}" presName="descendantText" presStyleLbl="alignAcc1" presStyleIdx="3" presStyleCnt="5" custLinFactNeighborY="0">
        <dgm:presLayoutVars>
          <dgm:bulletEnabled val="1"/>
        </dgm:presLayoutVars>
      </dgm:prSet>
      <dgm:spPr/>
    </dgm:pt>
    <dgm:pt modelId="{9A57143B-EE3E-4FD5-8B01-5499FAF27CF4}" type="pres">
      <dgm:prSet presAssocID="{EA10412B-94E2-49CA-8347-B2BB3D25821F}" presName="sp" presStyleCnt="0"/>
      <dgm:spPr/>
    </dgm:pt>
    <dgm:pt modelId="{8C34BF63-5F04-40B7-A496-F2A958033968}" type="pres">
      <dgm:prSet presAssocID="{FA0CECC0-A1AB-4035-B242-9AC9638FF7FF}" presName="composite" presStyleCnt="0"/>
      <dgm:spPr/>
    </dgm:pt>
    <dgm:pt modelId="{2FB2A855-8D47-4F08-AABD-89C173B46D6C}" type="pres">
      <dgm:prSet presAssocID="{FA0CECC0-A1AB-4035-B242-9AC9638FF7FF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8126E5C5-30D1-4130-8641-CD63B115330A}" type="pres">
      <dgm:prSet presAssocID="{FA0CECC0-A1AB-4035-B242-9AC9638FF7FF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5061FE00-333E-48A4-9F0B-9815D0E6CAF3}" type="presOf" srcId="{1582D107-561E-4DE2-9D56-4C8A60521B2A}" destId="{BEE46C64-B91A-4906-84A7-216B55F20A76}" srcOrd="0" destOrd="0" presId="urn:microsoft.com/office/officeart/2005/8/layout/chevron2"/>
    <dgm:cxn modelId="{356C4801-CA40-4F72-994D-6250DB13F0AA}" srcId="{900B4513-A1C9-4B97-AC07-E29D6DFA203F}" destId="{D248E495-3EED-4F7D-B099-F230EB0E8311}" srcOrd="0" destOrd="0" parTransId="{BBC55E12-B1D0-4F6D-8079-D1785D8B5BAB}" sibTransId="{D0DB64CA-1C22-47E6-89BF-D253A5E9B233}"/>
    <dgm:cxn modelId="{1A78E701-67EA-4B52-9F81-777D0400A7F2}" type="presOf" srcId="{FA0CECC0-A1AB-4035-B242-9AC9638FF7FF}" destId="{2FB2A855-8D47-4F08-AABD-89C173B46D6C}" srcOrd="0" destOrd="0" presId="urn:microsoft.com/office/officeart/2005/8/layout/chevron2"/>
    <dgm:cxn modelId="{F54C0706-1C4D-45D0-BC0B-8B86EC3AAD5B}" srcId="{0A91024E-0AB8-469B-81EF-2C26462B5112}" destId="{FA0CECC0-A1AB-4035-B242-9AC9638FF7FF}" srcOrd="4" destOrd="0" parTransId="{A087A3BD-BC8E-4CA6-9CCF-9E8C5AC6CEAA}" sibTransId="{588AFC97-1CDD-487C-9DA4-73149D7A9F5E}"/>
    <dgm:cxn modelId="{414DF307-E1FF-433A-9E90-F3F0E8C5A1B5}" srcId="{0A91024E-0AB8-469B-81EF-2C26462B5112}" destId="{6F4543C2-F996-48ED-9C9C-AAD8F5A01F3E}" srcOrd="0" destOrd="0" parTransId="{BA563E1C-8328-4F69-87CF-3AAE21E12179}" sibTransId="{F3A3E7F2-7F25-4177-958E-361EBD957B74}"/>
    <dgm:cxn modelId="{B348460F-6B3E-4069-A3D9-63C7A5457D3E}" type="presOf" srcId="{B27FEB29-DA0B-40FC-AAAE-509EC396116F}" destId="{D04932C5-756D-4BA8-96C8-26CAFBB15D71}" srcOrd="0" destOrd="1" presId="urn:microsoft.com/office/officeart/2005/8/layout/chevron2"/>
    <dgm:cxn modelId="{BB0C0017-9B06-4F2E-8532-0E4622D0D811}" type="presOf" srcId="{3C42F227-617A-482D-9B6B-F6AD506D6D96}" destId="{D04932C5-756D-4BA8-96C8-26CAFBB15D71}" srcOrd="0" destOrd="0" presId="urn:microsoft.com/office/officeart/2005/8/layout/chevron2"/>
    <dgm:cxn modelId="{C7DD3527-735B-411B-A3FF-8C74A0C9D25A}" srcId="{0A91024E-0AB8-469B-81EF-2C26462B5112}" destId="{1582D107-561E-4DE2-9D56-4C8A60521B2A}" srcOrd="1" destOrd="0" parTransId="{CCD6BC07-EF8C-4720-9C78-F936F0F61432}" sibTransId="{2BFA5ED7-EA98-488F-BB44-F4F6AB87662C}"/>
    <dgm:cxn modelId="{593FAD2F-8C70-4112-B55D-4DC3F4E13108}" srcId="{DE472C0D-8975-4BB3-B163-07F2F9C508C0}" destId="{3C42F227-617A-482D-9B6B-F6AD506D6D96}" srcOrd="0" destOrd="0" parTransId="{A89B5C30-76E5-478D-B024-FCBCB3460E38}" sibTransId="{BBB85779-70C9-4D85-BCD3-44644C02D66B}"/>
    <dgm:cxn modelId="{15FF454E-BA93-4B19-88F9-23B6075D2715}" type="presOf" srcId="{A891286A-36EB-489A-B308-2AA41492AAED}" destId="{C501359B-E84A-4E0E-AA80-1B606DBDDCE8}" srcOrd="0" destOrd="0" presId="urn:microsoft.com/office/officeart/2005/8/layout/chevron2"/>
    <dgm:cxn modelId="{F0CCD453-BCD1-428D-8908-AFDFBC748F0D}" srcId="{DE472C0D-8975-4BB3-B163-07F2F9C508C0}" destId="{B27FEB29-DA0B-40FC-AAAE-509EC396116F}" srcOrd="1" destOrd="0" parTransId="{1E8316CD-5647-4969-94B2-F0A51C366CB2}" sibTransId="{E82A801A-D289-43E6-A1DE-6F87D7630241}"/>
    <dgm:cxn modelId="{C32B2A63-C118-498A-B1C7-C6A2CB332F7B}" srcId="{FA0CECC0-A1AB-4035-B242-9AC9638FF7FF}" destId="{FFDA643A-2819-45B4-843D-73A1A3BB3DC9}" srcOrd="0" destOrd="0" parTransId="{7915EC16-B89B-4C6E-9832-DA6C887C0EAD}" sibTransId="{9D3470EF-E74A-4DBB-A29F-7BC67087A1DD}"/>
    <dgm:cxn modelId="{39D09B6B-4C10-450A-84F5-26CDFE39F6B6}" srcId="{6F4543C2-F996-48ED-9C9C-AAD8F5A01F3E}" destId="{DD720DFA-7F32-41B3-95A1-C47708D51C1D}" srcOrd="0" destOrd="0" parTransId="{88B5272E-75DE-4BCA-8104-A1D640EE03BD}" sibTransId="{7C077116-3668-4E5C-BC95-111915EAB8E7}"/>
    <dgm:cxn modelId="{520AA984-5CE8-4712-AC5D-898BB70576FC}" srcId="{1582D107-561E-4DE2-9D56-4C8A60521B2A}" destId="{A891286A-36EB-489A-B308-2AA41492AAED}" srcOrd="0" destOrd="0" parTransId="{2BC6D89D-768B-4336-817D-D084345C6F89}" sibTransId="{1568A767-401F-4479-A910-8C802A672967}"/>
    <dgm:cxn modelId="{F8EBB087-5618-44E7-8509-7760EE3FDCE4}" type="presOf" srcId="{DD720DFA-7F32-41B3-95A1-C47708D51C1D}" destId="{C9C781CF-75A8-48C6-B56F-F92B522C1F9D}" srcOrd="0" destOrd="0" presId="urn:microsoft.com/office/officeart/2005/8/layout/chevron2"/>
    <dgm:cxn modelId="{F9ECDC89-6C70-4A8B-8E73-7F6F24E05C8F}" type="presOf" srcId="{7C5E9DA6-C9DA-4CE8-B474-296F96470993}" destId="{9AF976E1-1186-4DE2-A95E-AFF9D007A16E}" srcOrd="0" destOrd="1" presId="urn:microsoft.com/office/officeart/2005/8/layout/chevron2"/>
    <dgm:cxn modelId="{C963E48B-2180-4819-84EF-D40B62CA1FB8}" type="presOf" srcId="{CDD3AB41-2E22-4576-86F8-6C0CEF3A7F1E}" destId="{C9C781CF-75A8-48C6-B56F-F92B522C1F9D}" srcOrd="0" destOrd="1" presId="urn:microsoft.com/office/officeart/2005/8/layout/chevron2"/>
    <dgm:cxn modelId="{39A94492-3598-46C4-B15F-A3278014D0BF}" type="presOf" srcId="{0A91024E-0AB8-469B-81EF-2C26462B5112}" destId="{2145E3B6-1221-4A50-A6C4-60BDA8B528FF}" srcOrd="0" destOrd="0" presId="urn:microsoft.com/office/officeart/2005/8/layout/chevron2"/>
    <dgm:cxn modelId="{ED8E8FA1-6F74-4F49-B6E5-50C0EB8C8B70}" type="presOf" srcId="{900B4513-A1C9-4B97-AC07-E29D6DFA203F}" destId="{A3F78C4E-6191-4069-9D4B-22B84BC8AC4C}" srcOrd="0" destOrd="0" presId="urn:microsoft.com/office/officeart/2005/8/layout/chevron2"/>
    <dgm:cxn modelId="{AD3515A2-160A-47BC-BDA6-6650667C2144}" type="presOf" srcId="{DE472C0D-8975-4BB3-B163-07F2F9C508C0}" destId="{9500BE0D-4F87-4038-8AC0-B6C0F3766472}" srcOrd="0" destOrd="0" presId="urn:microsoft.com/office/officeart/2005/8/layout/chevron2"/>
    <dgm:cxn modelId="{185E5BA4-35DC-46B6-B761-9952D91C16AC}" srcId="{0A91024E-0AB8-469B-81EF-2C26462B5112}" destId="{900B4513-A1C9-4B97-AC07-E29D6DFA203F}" srcOrd="3" destOrd="0" parTransId="{F10AF5A2-F49B-48CC-8F2E-B6E548A4C505}" sibTransId="{EA10412B-94E2-49CA-8347-B2BB3D25821F}"/>
    <dgm:cxn modelId="{0FF9D8B6-EA2C-4012-8151-B40970588D55}" srcId="{1582D107-561E-4DE2-9D56-4C8A60521B2A}" destId="{4DEB0BBE-800E-4059-A5BF-EFFFED8F8291}" srcOrd="1" destOrd="0" parTransId="{D9235702-683B-4B75-9972-947AB3F6EC63}" sibTransId="{41043D12-3C76-421F-8301-3D0763F3A8BB}"/>
    <dgm:cxn modelId="{93BBEDB6-A1F1-4C05-A400-A6598846D7EC}" type="presOf" srcId="{6F4543C2-F996-48ED-9C9C-AAD8F5A01F3E}" destId="{2793EE92-F662-433B-9904-51D39C95D09F}" srcOrd="0" destOrd="0" presId="urn:microsoft.com/office/officeart/2005/8/layout/chevron2"/>
    <dgm:cxn modelId="{F0087CB8-F44A-4A60-B3D4-6A350D77A3F8}" srcId="{6F4543C2-F996-48ED-9C9C-AAD8F5A01F3E}" destId="{CDD3AB41-2E22-4576-86F8-6C0CEF3A7F1E}" srcOrd="1" destOrd="0" parTransId="{4C16AD08-A2E1-4921-ADBB-18D075006639}" sibTransId="{62DB3BCA-F4EE-4118-B151-B15D0B0D569B}"/>
    <dgm:cxn modelId="{B52E57CA-FDCD-4852-965B-FC1975F3E743}" type="presOf" srcId="{4DEB0BBE-800E-4059-A5BF-EFFFED8F8291}" destId="{C501359B-E84A-4E0E-AA80-1B606DBDDCE8}" srcOrd="0" destOrd="1" presId="urn:microsoft.com/office/officeart/2005/8/layout/chevron2"/>
    <dgm:cxn modelId="{8D7404CC-8A37-41F0-90ED-C5ED14EC0DF0}" srcId="{900B4513-A1C9-4B97-AC07-E29D6DFA203F}" destId="{7C5E9DA6-C9DA-4CE8-B474-296F96470993}" srcOrd="1" destOrd="0" parTransId="{597685DB-E3DF-447D-8C94-240A5C579993}" sibTransId="{CF4172EB-C015-4DEA-AE03-C5DAF0330B47}"/>
    <dgm:cxn modelId="{EBE9F8DB-EF83-43A8-9125-91A23CD768D7}" type="presOf" srcId="{D248E495-3EED-4F7D-B099-F230EB0E8311}" destId="{9AF976E1-1186-4DE2-A95E-AFF9D007A16E}" srcOrd="0" destOrd="0" presId="urn:microsoft.com/office/officeart/2005/8/layout/chevron2"/>
    <dgm:cxn modelId="{03743CE0-1345-4711-9448-DD0068DA283F}" srcId="{0A91024E-0AB8-469B-81EF-2C26462B5112}" destId="{DE472C0D-8975-4BB3-B163-07F2F9C508C0}" srcOrd="2" destOrd="0" parTransId="{3F602C8A-E3F9-4607-B5D3-D777DD013628}" sibTransId="{66ADFCF6-001B-478C-9AB1-46590A9B75A2}"/>
    <dgm:cxn modelId="{586757FE-B701-4D8E-B3E1-53B8C0D10D02}" type="presOf" srcId="{FFDA643A-2819-45B4-843D-73A1A3BB3DC9}" destId="{8126E5C5-30D1-4130-8641-CD63B115330A}" srcOrd="0" destOrd="0" presId="urn:microsoft.com/office/officeart/2005/8/layout/chevron2"/>
    <dgm:cxn modelId="{4C85AFF9-F13E-4A89-B02A-1AECCD87B141}" type="presParOf" srcId="{2145E3B6-1221-4A50-A6C4-60BDA8B528FF}" destId="{98B566CB-AA0A-4E0C-B4BB-C214045CE562}" srcOrd="0" destOrd="0" presId="urn:microsoft.com/office/officeart/2005/8/layout/chevron2"/>
    <dgm:cxn modelId="{1ACA639F-6B2F-491E-A33F-866B96707DAC}" type="presParOf" srcId="{98B566CB-AA0A-4E0C-B4BB-C214045CE562}" destId="{2793EE92-F662-433B-9904-51D39C95D09F}" srcOrd="0" destOrd="0" presId="urn:microsoft.com/office/officeart/2005/8/layout/chevron2"/>
    <dgm:cxn modelId="{208791B3-A226-4BD9-97AB-889887EC2319}" type="presParOf" srcId="{98B566CB-AA0A-4E0C-B4BB-C214045CE562}" destId="{C9C781CF-75A8-48C6-B56F-F92B522C1F9D}" srcOrd="1" destOrd="0" presId="urn:microsoft.com/office/officeart/2005/8/layout/chevron2"/>
    <dgm:cxn modelId="{19252EDF-B04B-4619-859B-4A1CBD8A4A77}" type="presParOf" srcId="{2145E3B6-1221-4A50-A6C4-60BDA8B528FF}" destId="{ABE63A6E-3E7F-4898-9AA2-479FFDE13E01}" srcOrd="1" destOrd="0" presId="urn:microsoft.com/office/officeart/2005/8/layout/chevron2"/>
    <dgm:cxn modelId="{77F42D28-7FA5-4800-8969-7691ADBD6BC1}" type="presParOf" srcId="{2145E3B6-1221-4A50-A6C4-60BDA8B528FF}" destId="{EF328DDB-366E-44A8-8DB5-81C0E578D325}" srcOrd="2" destOrd="0" presId="urn:microsoft.com/office/officeart/2005/8/layout/chevron2"/>
    <dgm:cxn modelId="{9079B31F-8602-4348-A42F-6E5F06CCC7C3}" type="presParOf" srcId="{EF328DDB-366E-44A8-8DB5-81C0E578D325}" destId="{BEE46C64-B91A-4906-84A7-216B55F20A76}" srcOrd="0" destOrd="0" presId="urn:microsoft.com/office/officeart/2005/8/layout/chevron2"/>
    <dgm:cxn modelId="{3194C867-A140-42D3-A42D-1ED26ABFE83B}" type="presParOf" srcId="{EF328DDB-366E-44A8-8DB5-81C0E578D325}" destId="{C501359B-E84A-4E0E-AA80-1B606DBDDCE8}" srcOrd="1" destOrd="0" presId="urn:microsoft.com/office/officeart/2005/8/layout/chevron2"/>
    <dgm:cxn modelId="{0BA3B66A-0A16-4B47-928F-F326DDD72DC2}" type="presParOf" srcId="{2145E3B6-1221-4A50-A6C4-60BDA8B528FF}" destId="{730EF010-9AD0-49FD-8756-2D54FDEA3C72}" srcOrd="3" destOrd="0" presId="urn:microsoft.com/office/officeart/2005/8/layout/chevron2"/>
    <dgm:cxn modelId="{A89546F9-BB9D-4808-9A8B-DADF04661FE7}" type="presParOf" srcId="{2145E3B6-1221-4A50-A6C4-60BDA8B528FF}" destId="{73A56F1E-9441-4715-85B8-54BF698C7271}" srcOrd="4" destOrd="0" presId="urn:microsoft.com/office/officeart/2005/8/layout/chevron2"/>
    <dgm:cxn modelId="{3C65DE45-1344-40A1-AD40-FCAFC2E9698A}" type="presParOf" srcId="{73A56F1E-9441-4715-85B8-54BF698C7271}" destId="{9500BE0D-4F87-4038-8AC0-B6C0F3766472}" srcOrd="0" destOrd="0" presId="urn:microsoft.com/office/officeart/2005/8/layout/chevron2"/>
    <dgm:cxn modelId="{49FFA295-A7D9-4E65-BB8F-D9DE6A92A605}" type="presParOf" srcId="{73A56F1E-9441-4715-85B8-54BF698C7271}" destId="{D04932C5-756D-4BA8-96C8-26CAFBB15D71}" srcOrd="1" destOrd="0" presId="urn:microsoft.com/office/officeart/2005/8/layout/chevron2"/>
    <dgm:cxn modelId="{A68965FB-BD6B-416E-9B6A-B9C3EB0B965B}" type="presParOf" srcId="{2145E3B6-1221-4A50-A6C4-60BDA8B528FF}" destId="{7E16A4EC-7732-429B-9D74-C08218D7BE72}" srcOrd="5" destOrd="0" presId="urn:microsoft.com/office/officeart/2005/8/layout/chevron2"/>
    <dgm:cxn modelId="{4C9A0AE8-B6CC-4729-BB80-6687AC4B9243}" type="presParOf" srcId="{2145E3B6-1221-4A50-A6C4-60BDA8B528FF}" destId="{349F78E1-876D-4176-B8E5-CA75052D2D85}" srcOrd="6" destOrd="0" presId="urn:microsoft.com/office/officeart/2005/8/layout/chevron2"/>
    <dgm:cxn modelId="{F8AB5BF4-1335-47E9-9D2F-DED47F454640}" type="presParOf" srcId="{349F78E1-876D-4176-B8E5-CA75052D2D85}" destId="{A3F78C4E-6191-4069-9D4B-22B84BC8AC4C}" srcOrd="0" destOrd="0" presId="urn:microsoft.com/office/officeart/2005/8/layout/chevron2"/>
    <dgm:cxn modelId="{A1D9DBE6-44E1-464B-8DD9-F563B14F17C5}" type="presParOf" srcId="{349F78E1-876D-4176-B8E5-CA75052D2D85}" destId="{9AF976E1-1186-4DE2-A95E-AFF9D007A16E}" srcOrd="1" destOrd="0" presId="urn:microsoft.com/office/officeart/2005/8/layout/chevron2"/>
    <dgm:cxn modelId="{2AF33E6D-BA08-4048-B97C-591E56CDE925}" type="presParOf" srcId="{2145E3B6-1221-4A50-A6C4-60BDA8B528FF}" destId="{9A57143B-EE3E-4FD5-8B01-5499FAF27CF4}" srcOrd="7" destOrd="0" presId="urn:microsoft.com/office/officeart/2005/8/layout/chevron2"/>
    <dgm:cxn modelId="{2720A33F-87CE-46A1-B4BC-43D00429D6F4}" type="presParOf" srcId="{2145E3B6-1221-4A50-A6C4-60BDA8B528FF}" destId="{8C34BF63-5F04-40B7-A496-F2A958033968}" srcOrd="8" destOrd="0" presId="urn:microsoft.com/office/officeart/2005/8/layout/chevron2"/>
    <dgm:cxn modelId="{4D247241-A2EB-4CB6-9575-36C1DF69EE31}" type="presParOf" srcId="{8C34BF63-5F04-40B7-A496-F2A958033968}" destId="{2FB2A855-8D47-4F08-AABD-89C173B46D6C}" srcOrd="0" destOrd="0" presId="urn:microsoft.com/office/officeart/2005/8/layout/chevron2"/>
    <dgm:cxn modelId="{CBC1C6F5-9CD9-448B-8CAB-A6C555B76B90}" type="presParOf" srcId="{8C34BF63-5F04-40B7-A496-F2A958033968}" destId="{8126E5C5-30D1-4130-8641-CD63B11533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3EE92-F662-433B-9904-51D39C95D09F}">
      <dsp:nvSpPr>
        <dsp:cNvPr id="0" name=""/>
        <dsp:cNvSpPr/>
      </dsp:nvSpPr>
      <dsp:spPr>
        <a:xfrm rot="5400000">
          <a:off x="-144690" y="146350"/>
          <a:ext cx="964603" cy="67522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Event</a:t>
          </a:r>
        </a:p>
      </dsp:txBody>
      <dsp:txXfrm rot="-5400000">
        <a:off x="1" y="339270"/>
        <a:ext cx="675222" cy="289381"/>
      </dsp:txXfrm>
    </dsp:sp>
    <dsp:sp modelId="{C9C781CF-75A8-48C6-B56F-F92B522C1F9D}">
      <dsp:nvSpPr>
        <dsp:cNvPr id="0" name=""/>
        <dsp:cNvSpPr/>
      </dsp:nvSpPr>
      <dsp:spPr>
        <a:xfrm rot="5400000">
          <a:off x="3183292" y="-2506410"/>
          <a:ext cx="626992" cy="5643131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Location; start date; growth cessation date; out date; smoldering stopped date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Sources of Data: </a:t>
          </a:r>
          <a:r>
            <a:rPr lang="en-US" sz="900" u="sng" kern="1200" dirty="0"/>
            <a:t>Wildfire</a:t>
          </a:r>
          <a:r>
            <a:rPr lang="en-US" sz="900" kern="1200" dirty="0"/>
            <a:t> – SMARTFIRE, ICS209, FRAP (CA); Rx – burn permit databases.  			   			  </a:t>
          </a:r>
          <a:r>
            <a:rPr lang="en-US" sz="900" u="sng" kern="1200" dirty="0"/>
            <a:t>Satellite Detects</a:t>
          </a:r>
          <a:r>
            <a:rPr lang="en-US" sz="900" kern="1200" dirty="0"/>
            <a:t> – all types of fire with sufficient heat signature; effort to categorize and 			  cross-check</a:t>
          </a:r>
        </a:p>
      </dsp:txBody>
      <dsp:txXfrm rot="-5400000">
        <a:off x="675223" y="32266"/>
        <a:ext cx="5612524" cy="565778"/>
      </dsp:txXfrm>
    </dsp:sp>
    <dsp:sp modelId="{BEE46C64-B91A-4906-84A7-216B55F20A76}">
      <dsp:nvSpPr>
        <dsp:cNvPr id="0" name=""/>
        <dsp:cNvSpPr/>
      </dsp:nvSpPr>
      <dsp:spPr>
        <a:xfrm rot="5400000">
          <a:off x="-144690" y="992203"/>
          <a:ext cx="964603" cy="67522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Activity</a:t>
          </a:r>
        </a:p>
      </dsp:txBody>
      <dsp:txXfrm rot="-5400000">
        <a:off x="1" y="1185123"/>
        <a:ext cx="675222" cy="289381"/>
      </dsp:txXfrm>
    </dsp:sp>
    <dsp:sp modelId="{C501359B-E84A-4E0E-AA80-1B606DBDDCE8}">
      <dsp:nvSpPr>
        <dsp:cNvPr id="0" name=""/>
        <dsp:cNvSpPr/>
      </dsp:nvSpPr>
      <dsp:spPr>
        <a:xfrm rot="5400000">
          <a:off x="3183292" y="-1660556"/>
          <a:ext cx="626992" cy="5643131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Acres or tons/day; burn type; fuel type; fuel loading; fuel moisture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FCCS - fuel type &amp; loading; WFAS – fuel moisture; burn type – reporting/permits; </a:t>
          </a:r>
          <a:r>
            <a:rPr lang="en-US" sz="900" kern="1200" dirty="0" err="1"/>
            <a:t>spatio</a:t>
          </a:r>
          <a:r>
            <a:rPr lang="en-US" sz="900" kern="1200" dirty="0"/>
            <a:t>/temporal rules</a:t>
          </a:r>
        </a:p>
      </dsp:txBody>
      <dsp:txXfrm rot="-5400000">
        <a:off x="675223" y="878120"/>
        <a:ext cx="5612524" cy="565778"/>
      </dsp:txXfrm>
    </dsp:sp>
    <dsp:sp modelId="{9500BE0D-4F87-4038-8AC0-B6C0F3766472}">
      <dsp:nvSpPr>
        <dsp:cNvPr id="0" name=""/>
        <dsp:cNvSpPr/>
      </dsp:nvSpPr>
      <dsp:spPr>
        <a:xfrm rot="5400000">
          <a:off x="-144690" y="1838057"/>
          <a:ext cx="964603" cy="67522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Consumption</a:t>
          </a:r>
        </a:p>
      </dsp:txBody>
      <dsp:txXfrm rot="-5400000">
        <a:off x="1" y="2030977"/>
        <a:ext cx="675222" cy="289381"/>
      </dsp:txXfrm>
    </dsp:sp>
    <dsp:sp modelId="{D04932C5-756D-4BA8-96C8-26CAFBB15D71}">
      <dsp:nvSpPr>
        <dsp:cNvPr id="0" name=""/>
        <dsp:cNvSpPr/>
      </dsp:nvSpPr>
      <dsp:spPr>
        <a:xfrm rot="5400000">
          <a:off x="3183292" y="-814702"/>
          <a:ext cx="626992" cy="5643131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Tons burned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BlueSky modeling framework; FOFEM; reporting/permits; assumptions</a:t>
          </a:r>
        </a:p>
      </dsp:txBody>
      <dsp:txXfrm rot="-5400000">
        <a:off x="675223" y="1723974"/>
        <a:ext cx="5612524" cy="565778"/>
      </dsp:txXfrm>
    </dsp:sp>
    <dsp:sp modelId="{A3F78C4E-6191-4069-9D4B-22B84BC8AC4C}">
      <dsp:nvSpPr>
        <dsp:cNvPr id="0" name=""/>
        <dsp:cNvSpPr/>
      </dsp:nvSpPr>
      <dsp:spPr>
        <a:xfrm rot="5400000">
          <a:off x="-144690" y="2683911"/>
          <a:ext cx="964603" cy="67522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Emission Factors</a:t>
          </a:r>
        </a:p>
      </dsp:txBody>
      <dsp:txXfrm rot="-5400000">
        <a:off x="1" y="2876831"/>
        <a:ext cx="675222" cy="289381"/>
      </dsp:txXfrm>
    </dsp:sp>
    <dsp:sp modelId="{9AF976E1-1186-4DE2-A95E-AFF9D007A16E}">
      <dsp:nvSpPr>
        <dsp:cNvPr id="0" name=""/>
        <dsp:cNvSpPr/>
      </dsp:nvSpPr>
      <dsp:spPr>
        <a:xfrm rot="5400000">
          <a:off x="3183292" y="31151"/>
          <a:ext cx="626992" cy="5643131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Mass pollutant/ton burned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AP-42; Missoula Lab; other references; embedded in consumption/emission calculation frameworks</a:t>
          </a:r>
        </a:p>
      </dsp:txBody>
      <dsp:txXfrm rot="-5400000">
        <a:off x="675223" y="2569828"/>
        <a:ext cx="5612524" cy="565778"/>
      </dsp:txXfrm>
    </dsp:sp>
    <dsp:sp modelId="{2FB2A855-8D47-4F08-AABD-89C173B46D6C}">
      <dsp:nvSpPr>
        <dsp:cNvPr id="0" name=""/>
        <dsp:cNvSpPr/>
      </dsp:nvSpPr>
      <dsp:spPr>
        <a:xfrm rot="5400000">
          <a:off x="-144690" y="3529765"/>
          <a:ext cx="964603" cy="67522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Emissions</a:t>
          </a:r>
        </a:p>
      </dsp:txBody>
      <dsp:txXfrm rot="-5400000">
        <a:off x="1" y="3722685"/>
        <a:ext cx="675222" cy="289381"/>
      </dsp:txXfrm>
    </dsp:sp>
    <dsp:sp modelId="{8126E5C5-30D1-4130-8641-CD63B115330A}">
      <dsp:nvSpPr>
        <dsp:cNvPr id="0" name=""/>
        <dsp:cNvSpPr/>
      </dsp:nvSpPr>
      <dsp:spPr>
        <a:xfrm rot="5400000">
          <a:off x="3183292" y="877005"/>
          <a:ext cx="626992" cy="5643131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Tons pollutant/day</a:t>
          </a:r>
        </a:p>
      </dsp:txBody>
      <dsp:txXfrm rot="-5400000">
        <a:off x="675223" y="3415682"/>
        <a:ext cx="5612524" cy="565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3EE92-F662-433B-9904-51D39C95D09F}">
      <dsp:nvSpPr>
        <dsp:cNvPr id="0" name=""/>
        <dsp:cNvSpPr/>
      </dsp:nvSpPr>
      <dsp:spPr>
        <a:xfrm rot="5400000">
          <a:off x="-173360" y="174695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Event</a:t>
          </a:r>
        </a:p>
      </dsp:txBody>
      <dsp:txXfrm rot="-5400000">
        <a:off x="1" y="405843"/>
        <a:ext cx="809015" cy="346721"/>
      </dsp:txXfrm>
    </dsp:sp>
    <dsp:sp modelId="{C9C781CF-75A8-48C6-B56F-F92B522C1F9D}">
      <dsp:nvSpPr>
        <dsp:cNvPr id="0" name=""/>
        <dsp:cNvSpPr/>
      </dsp:nvSpPr>
      <dsp:spPr>
        <a:xfrm rot="5400000">
          <a:off x="2072890" y="-1262540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Location; start date; growth cessation date; out date; smoldering stopped date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Sources of Data: </a:t>
          </a:r>
          <a:r>
            <a:rPr lang="en-US" sz="700" u="sng" kern="1200" dirty="0"/>
            <a:t>Wildfire</a:t>
          </a:r>
          <a:r>
            <a:rPr lang="en-US" sz="700" kern="1200" dirty="0"/>
            <a:t> – SMARTFIRE, ICS209, FRAP (CA); Rx – burn permit databases.  			   			  </a:t>
          </a:r>
          <a:r>
            <a:rPr lang="en-US" sz="700" u="sng" kern="1200" dirty="0"/>
            <a:t>Satellite Detects</a:t>
          </a:r>
          <a:r>
            <a:rPr lang="en-US" sz="700" kern="1200" dirty="0"/>
            <a:t> – all types of fire with sufficient heat signature; effort to categorize and cross-check</a:t>
          </a:r>
        </a:p>
      </dsp:txBody>
      <dsp:txXfrm rot="-5400000">
        <a:off x="809015" y="38007"/>
        <a:ext cx="3242307" cy="677884"/>
      </dsp:txXfrm>
    </dsp:sp>
    <dsp:sp modelId="{BEE46C64-B91A-4906-84A7-216B55F20A76}">
      <dsp:nvSpPr>
        <dsp:cNvPr id="0" name=""/>
        <dsp:cNvSpPr/>
      </dsp:nvSpPr>
      <dsp:spPr>
        <a:xfrm rot="5400000">
          <a:off x="-173360" y="1204228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Activity</a:t>
          </a:r>
        </a:p>
      </dsp:txBody>
      <dsp:txXfrm rot="-5400000">
        <a:off x="1" y="1435376"/>
        <a:ext cx="809015" cy="346721"/>
      </dsp:txXfrm>
    </dsp:sp>
    <dsp:sp modelId="{C501359B-E84A-4E0E-AA80-1B606DBDDCE8}">
      <dsp:nvSpPr>
        <dsp:cNvPr id="0" name=""/>
        <dsp:cNvSpPr/>
      </dsp:nvSpPr>
      <dsp:spPr>
        <a:xfrm rot="5400000">
          <a:off x="2072890" y="-233007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Acres or tons/day; burn type; fuel type; fuel loading; fuel moisture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FCCS - fuel type &amp; loading; WFAS – fuel moisture; burn type – reporting/permits; spatiotemporal rules</a:t>
          </a:r>
        </a:p>
      </dsp:txBody>
      <dsp:txXfrm rot="-5400000">
        <a:off x="809015" y="1067540"/>
        <a:ext cx="3242307" cy="677884"/>
      </dsp:txXfrm>
    </dsp:sp>
    <dsp:sp modelId="{9500BE0D-4F87-4038-8AC0-B6C0F3766472}">
      <dsp:nvSpPr>
        <dsp:cNvPr id="0" name=""/>
        <dsp:cNvSpPr/>
      </dsp:nvSpPr>
      <dsp:spPr>
        <a:xfrm rot="5400000">
          <a:off x="-173360" y="2233761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Consumption</a:t>
          </a:r>
        </a:p>
      </dsp:txBody>
      <dsp:txXfrm rot="-5400000">
        <a:off x="1" y="2464909"/>
        <a:ext cx="809015" cy="346721"/>
      </dsp:txXfrm>
    </dsp:sp>
    <dsp:sp modelId="{D04932C5-756D-4BA8-96C8-26CAFBB15D71}">
      <dsp:nvSpPr>
        <dsp:cNvPr id="0" name=""/>
        <dsp:cNvSpPr/>
      </dsp:nvSpPr>
      <dsp:spPr>
        <a:xfrm rot="5400000">
          <a:off x="2072890" y="796525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Tons burned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BlueSky modeling framework; FOFEM; reporting/permits; assumptions</a:t>
          </a:r>
        </a:p>
      </dsp:txBody>
      <dsp:txXfrm rot="-5400000">
        <a:off x="809015" y="2097072"/>
        <a:ext cx="3242307" cy="677884"/>
      </dsp:txXfrm>
    </dsp:sp>
    <dsp:sp modelId="{A3F78C4E-6191-4069-9D4B-22B84BC8AC4C}">
      <dsp:nvSpPr>
        <dsp:cNvPr id="0" name=""/>
        <dsp:cNvSpPr/>
      </dsp:nvSpPr>
      <dsp:spPr>
        <a:xfrm rot="5400000">
          <a:off x="-173360" y="3263294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Emission Factors</a:t>
          </a:r>
        </a:p>
      </dsp:txBody>
      <dsp:txXfrm rot="-5400000">
        <a:off x="1" y="3494442"/>
        <a:ext cx="809015" cy="346721"/>
      </dsp:txXfrm>
    </dsp:sp>
    <dsp:sp modelId="{9AF976E1-1186-4DE2-A95E-AFF9D007A16E}">
      <dsp:nvSpPr>
        <dsp:cNvPr id="0" name=""/>
        <dsp:cNvSpPr/>
      </dsp:nvSpPr>
      <dsp:spPr>
        <a:xfrm rot="5400000">
          <a:off x="2072890" y="1826058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Mass pollutant/ton burned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AP-42; Missoula Lab; other references; embedded in consumption/emission calculation frameworks</a:t>
          </a:r>
        </a:p>
      </dsp:txBody>
      <dsp:txXfrm rot="-5400000">
        <a:off x="809015" y="3126605"/>
        <a:ext cx="3242307" cy="677884"/>
      </dsp:txXfrm>
    </dsp:sp>
    <dsp:sp modelId="{2FB2A855-8D47-4F08-AABD-89C173B46D6C}">
      <dsp:nvSpPr>
        <dsp:cNvPr id="0" name=""/>
        <dsp:cNvSpPr/>
      </dsp:nvSpPr>
      <dsp:spPr>
        <a:xfrm rot="5400000">
          <a:off x="-173360" y="4292827"/>
          <a:ext cx="1155736" cy="809015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Emissions Inventory</a:t>
          </a:r>
        </a:p>
      </dsp:txBody>
      <dsp:txXfrm rot="-5400000">
        <a:off x="1" y="4523975"/>
        <a:ext cx="809015" cy="346721"/>
      </dsp:txXfrm>
    </dsp:sp>
    <dsp:sp modelId="{8126E5C5-30D1-4130-8641-CD63B115330A}">
      <dsp:nvSpPr>
        <dsp:cNvPr id="0" name=""/>
        <dsp:cNvSpPr/>
      </dsp:nvSpPr>
      <dsp:spPr>
        <a:xfrm rot="5400000">
          <a:off x="2072890" y="2855591"/>
          <a:ext cx="751228" cy="3278979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Tons pollutant/day</a:t>
          </a:r>
        </a:p>
      </dsp:txBody>
      <dsp:txXfrm rot="-5400000">
        <a:off x="809015" y="4156138"/>
        <a:ext cx="3242307" cy="6778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3EE92-F662-433B-9904-51D39C95D09F}">
      <dsp:nvSpPr>
        <dsp:cNvPr id="0" name=""/>
        <dsp:cNvSpPr/>
      </dsp:nvSpPr>
      <dsp:spPr>
        <a:xfrm rot="5400000">
          <a:off x="-173360" y="174695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Event</a:t>
          </a:r>
        </a:p>
      </dsp:txBody>
      <dsp:txXfrm rot="-5400000">
        <a:off x="1" y="405843"/>
        <a:ext cx="809015" cy="346721"/>
      </dsp:txXfrm>
    </dsp:sp>
    <dsp:sp modelId="{C9C781CF-75A8-48C6-B56F-F92B522C1F9D}">
      <dsp:nvSpPr>
        <dsp:cNvPr id="0" name=""/>
        <dsp:cNvSpPr/>
      </dsp:nvSpPr>
      <dsp:spPr>
        <a:xfrm rot="5400000">
          <a:off x="2072890" y="-1262540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Location; start date; growth cessation date; out date; smoldering stopped date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Sources of Data: </a:t>
          </a:r>
          <a:r>
            <a:rPr lang="en-US" sz="700" u="sng" kern="1200" dirty="0"/>
            <a:t>Wildfire</a:t>
          </a:r>
          <a:r>
            <a:rPr lang="en-US" sz="700" kern="1200" dirty="0"/>
            <a:t> – SMARTFIRE, ICS209, FRAP (CA); Rx – burn permit databases.  			   			  </a:t>
          </a:r>
          <a:r>
            <a:rPr lang="en-US" sz="700" u="sng" kern="1200" dirty="0"/>
            <a:t>Satellite Detects</a:t>
          </a:r>
          <a:r>
            <a:rPr lang="en-US" sz="700" kern="1200" dirty="0"/>
            <a:t> – all types of fire with sufficient heat signature; effort to categorize and cross-check</a:t>
          </a:r>
        </a:p>
      </dsp:txBody>
      <dsp:txXfrm rot="-5400000">
        <a:off x="809015" y="38007"/>
        <a:ext cx="3242307" cy="677884"/>
      </dsp:txXfrm>
    </dsp:sp>
    <dsp:sp modelId="{BEE46C64-B91A-4906-84A7-216B55F20A76}">
      <dsp:nvSpPr>
        <dsp:cNvPr id="0" name=""/>
        <dsp:cNvSpPr/>
      </dsp:nvSpPr>
      <dsp:spPr>
        <a:xfrm rot="5400000">
          <a:off x="-173360" y="1204228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Activity</a:t>
          </a:r>
        </a:p>
      </dsp:txBody>
      <dsp:txXfrm rot="-5400000">
        <a:off x="1" y="1435376"/>
        <a:ext cx="809015" cy="346721"/>
      </dsp:txXfrm>
    </dsp:sp>
    <dsp:sp modelId="{C501359B-E84A-4E0E-AA80-1B606DBDDCE8}">
      <dsp:nvSpPr>
        <dsp:cNvPr id="0" name=""/>
        <dsp:cNvSpPr/>
      </dsp:nvSpPr>
      <dsp:spPr>
        <a:xfrm rot="5400000">
          <a:off x="2072890" y="-233007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Acres or tons/day; burn type; fuel type; fuel loading; fuel moisture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FCCS - fuel type &amp; loading; WFAS – fuel moisture; burn type – reporting/permits; spatiotemporal rules</a:t>
          </a:r>
        </a:p>
      </dsp:txBody>
      <dsp:txXfrm rot="-5400000">
        <a:off x="809015" y="1067540"/>
        <a:ext cx="3242307" cy="677884"/>
      </dsp:txXfrm>
    </dsp:sp>
    <dsp:sp modelId="{9500BE0D-4F87-4038-8AC0-B6C0F3766472}">
      <dsp:nvSpPr>
        <dsp:cNvPr id="0" name=""/>
        <dsp:cNvSpPr/>
      </dsp:nvSpPr>
      <dsp:spPr>
        <a:xfrm rot="5400000">
          <a:off x="-173360" y="2233761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Consumption</a:t>
          </a:r>
        </a:p>
      </dsp:txBody>
      <dsp:txXfrm rot="-5400000">
        <a:off x="1" y="2464909"/>
        <a:ext cx="809015" cy="346721"/>
      </dsp:txXfrm>
    </dsp:sp>
    <dsp:sp modelId="{D04932C5-756D-4BA8-96C8-26CAFBB15D71}">
      <dsp:nvSpPr>
        <dsp:cNvPr id="0" name=""/>
        <dsp:cNvSpPr/>
      </dsp:nvSpPr>
      <dsp:spPr>
        <a:xfrm rot="5400000">
          <a:off x="2072890" y="796525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Tons burned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BlueSky modeling framework; FOFEM; reporting/permits; assumptions</a:t>
          </a:r>
        </a:p>
      </dsp:txBody>
      <dsp:txXfrm rot="-5400000">
        <a:off x="809015" y="2097072"/>
        <a:ext cx="3242307" cy="677884"/>
      </dsp:txXfrm>
    </dsp:sp>
    <dsp:sp modelId="{A3F78C4E-6191-4069-9D4B-22B84BC8AC4C}">
      <dsp:nvSpPr>
        <dsp:cNvPr id="0" name=""/>
        <dsp:cNvSpPr/>
      </dsp:nvSpPr>
      <dsp:spPr>
        <a:xfrm rot="5400000">
          <a:off x="-173360" y="3263294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Emission Factors</a:t>
          </a:r>
        </a:p>
      </dsp:txBody>
      <dsp:txXfrm rot="-5400000">
        <a:off x="1" y="3494442"/>
        <a:ext cx="809015" cy="346721"/>
      </dsp:txXfrm>
    </dsp:sp>
    <dsp:sp modelId="{9AF976E1-1186-4DE2-A95E-AFF9D007A16E}">
      <dsp:nvSpPr>
        <dsp:cNvPr id="0" name=""/>
        <dsp:cNvSpPr/>
      </dsp:nvSpPr>
      <dsp:spPr>
        <a:xfrm rot="5400000">
          <a:off x="2072890" y="1826058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Mass pollutant/ton burned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AP-42; Missoula Lab; other references; embedded in consumption/emission calculation frameworks</a:t>
          </a:r>
        </a:p>
      </dsp:txBody>
      <dsp:txXfrm rot="-5400000">
        <a:off x="809015" y="3126605"/>
        <a:ext cx="3242307" cy="677884"/>
      </dsp:txXfrm>
    </dsp:sp>
    <dsp:sp modelId="{2FB2A855-8D47-4F08-AABD-89C173B46D6C}">
      <dsp:nvSpPr>
        <dsp:cNvPr id="0" name=""/>
        <dsp:cNvSpPr/>
      </dsp:nvSpPr>
      <dsp:spPr>
        <a:xfrm rot="5400000">
          <a:off x="-173360" y="4292827"/>
          <a:ext cx="1155736" cy="809015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Emissions Inventory</a:t>
          </a:r>
        </a:p>
      </dsp:txBody>
      <dsp:txXfrm rot="-5400000">
        <a:off x="1" y="4523975"/>
        <a:ext cx="809015" cy="346721"/>
      </dsp:txXfrm>
    </dsp:sp>
    <dsp:sp modelId="{8126E5C5-30D1-4130-8641-CD63B115330A}">
      <dsp:nvSpPr>
        <dsp:cNvPr id="0" name=""/>
        <dsp:cNvSpPr/>
      </dsp:nvSpPr>
      <dsp:spPr>
        <a:xfrm rot="5400000">
          <a:off x="2072890" y="2855591"/>
          <a:ext cx="751228" cy="3278979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Tons pollutant/day</a:t>
          </a:r>
        </a:p>
      </dsp:txBody>
      <dsp:txXfrm rot="-5400000">
        <a:off x="809015" y="4156138"/>
        <a:ext cx="3242307" cy="6778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3EE92-F662-433B-9904-51D39C95D09F}">
      <dsp:nvSpPr>
        <dsp:cNvPr id="0" name=""/>
        <dsp:cNvSpPr/>
      </dsp:nvSpPr>
      <dsp:spPr>
        <a:xfrm rot="5400000">
          <a:off x="-173360" y="174695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Event</a:t>
          </a:r>
        </a:p>
      </dsp:txBody>
      <dsp:txXfrm rot="-5400000">
        <a:off x="1" y="405843"/>
        <a:ext cx="809015" cy="346721"/>
      </dsp:txXfrm>
    </dsp:sp>
    <dsp:sp modelId="{C9C781CF-75A8-48C6-B56F-F92B522C1F9D}">
      <dsp:nvSpPr>
        <dsp:cNvPr id="0" name=""/>
        <dsp:cNvSpPr/>
      </dsp:nvSpPr>
      <dsp:spPr>
        <a:xfrm rot="5400000">
          <a:off x="2072890" y="-1262540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Location; start date; growth cessation date; out date; smoldering stopped date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Sources of Data: </a:t>
          </a:r>
          <a:r>
            <a:rPr lang="en-US" sz="700" u="sng" kern="1200" dirty="0"/>
            <a:t>Wildfire</a:t>
          </a:r>
          <a:r>
            <a:rPr lang="en-US" sz="700" kern="1200" dirty="0"/>
            <a:t> – SMARTFIRE, ICS209, FRAP (CA); Rx – burn permit databases.  			   			  </a:t>
          </a:r>
          <a:r>
            <a:rPr lang="en-US" sz="700" u="sng" kern="1200" dirty="0"/>
            <a:t>Satellite Detects</a:t>
          </a:r>
          <a:r>
            <a:rPr lang="en-US" sz="700" kern="1200" dirty="0"/>
            <a:t> – all types of fire with sufficient heat signature; effort to categorize and cross-check</a:t>
          </a:r>
        </a:p>
      </dsp:txBody>
      <dsp:txXfrm rot="-5400000">
        <a:off x="809015" y="38007"/>
        <a:ext cx="3242307" cy="677884"/>
      </dsp:txXfrm>
    </dsp:sp>
    <dsp:sp modelId="{BEE46C64-B91A-4906-84A7-216B55F20A76}">
      <dsp:nvSpPr>
        <dsp:cNvPr id="0" name=""/>
        <dsp:cNvSpPr/>
      </dsp:nvSpPr>
      <dsp:spPr>
        <a:xfrm rot="5400000">
          <a:off x="-173360" y="1204228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Activity</a:t>
          </a:r>
        </a:p>
      </dsp:txBody>
      <dsp:txXfrm rot="-5400000">
        <a:off x="1" y="1435376"/>
        <a:ext cx="809015" cy="346721"/>
      </dsp:txXfrm>
    </dsp:sp>
    <dsp:sp modelId="{C501359B-E84A-4E0E-AA80-1B606DBDDCE8}">
      <dsp:nvSpPr>
        <dsp:cNvPr id="0" name=""/>
        <dsp:cNvSpPr/>
      </dsp:nvSpPr>
      <dsp:spPr>
        <a:xfrm rot="5400000">
          <a:off x="2072890" y="-233007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Acres or tons/day; burn type; fuel type; fuel loading; fuel moisture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FCCS - fuel type &amp; loading; WFAS – fuel moisture; burn type – reporting/permits; spatiotemporal rules</a:t>
          </a:r>
        </a:p>
      </dsp:txBody>
      <dsp:txXfrm rot="-5400000">
        <a:off x="809015" y="1067540"/>
        <a:ext cx="3242307" cy="677884"/>
      </dsp:txXfrm>
    </dsp:sp>
    <dsp:sp modelId="{9500BE0D-4F87-4038-8AC0-B6C0F3766472}">
      <dsp:nvSpPr>
        <dsp:cNvPr id="0" name=""/>
        <dsp:cNvSpPr/>
      </dsp:nvSpPr>
      <dsp:spPr>
        <a:xfrm rot="5400000">
          <a:off x="-173360" y="2233761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Consumption</a:t>
          </a:r>
        </a:p>
      </dsp:txBody>
      <dsp:txXfrm rot="-5400000">
        <a:off x="1" y="2464909"/>
        <a:ext cx="809015" cy="346721"/>
      </dsp:txXfrm>
    </dsp:sp>
    <dsp:sp modelId="{D04932C5-756D-4BA8-96C8-26CAFBB15D71}">
      <dsp:nvSpPr>
        <dsp:cNvPr id="0" name=""/>
        <dsp:cNvSpPr/>
      </dsp:nvSpPr>
      <dsp:spPr>
        <a:xfrm rot="5400000">
          <a:off x="2072890" y="796525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Tons burned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BlueSky modeling framework; FOFEM; reporting/permits; assumptions</a:t>
          </a:r>
        </a:p>
      </dsp:txBody>
      <dsp:txXfrm rot="-5400000">
        <a:off x="809015" y="2097072"/>
        <a:ext cx="3242307" cy="677884"/>
      </dsp:txXfrm>
    </dsp:sp>
    <dsp:sp modelId="{A3F78C4E-6191-4069-9D4B-22B84BC8AC4C}">
      <dsp:nvSpPr>
        <dsp:cNvPr id="0" name=""/>
        <dsp:cNvSpPr/>
      </dsp:nvSpPr>
      <dsp:spPr>
        <a:xfrm rot="5400000">
          <a:off x="-173360" y="3263294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Emission Factors</a:t>
          </a:r>
        </a:p>
      </dsp:txBody>
      <dsp:txXfrm rot="-5400000">
        <a:off x="1" y="3494442"/>
        <a:ext cx="809015" cy="346721"/>
      </dsp:txXfrm>
    </dsp:sp>
    <dsp:sp modelId="{9AF976E1-1186-4DE2-A95E-AFF9D007A16E}">
      <dsp:nvSpPr>
        <dsp:cNvPr id="0" name=""/>
        <dsp:cNvSpPr/>
      </dsp:nvSpPr>
      <dsp:spPr>
        <a:xfrm rot="5400000">
          <a:off x="2072890" y="1826058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Mass pollutant/ton burned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AP-42; Missoula Lab; other references; embedded in consumption/emission calculation frameworks</a:t>
          </a:r>
        </a:p>
      </dsp:txBody>
      <dsp:txXfrm rot="-5400000">
        <a:off x="809015" y="3126605"/>
        <a:ext cx="3242307" cy="677884"/>
      </dsp:txXfrm>
    </dsp:sp>
    <dsp:sp modelId="{2FB2A855-8D47-4F08-AABD-89C173B46D6C}">
      <dsp:nvSpPr>
        <dsp:cNvPr id="0" name=""/>
        <dsp:cNvSpPr/>
      </dsp:nvSpPr>
      <dsp:spPr>
        <a:xfrm rot="5400000">
          <a:off x="-173360" y="4292827"/>
          <a:ext cx="1155736" cy="809015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Emissions Inventory</a:t>
          </a:r>
        </a:p>
      </dsp:txBody>
      <dsp:txXfrm rot="-5400000">
        <a:off x="1" y="4523975"/>
        <a:ext cx="809015" cy="346721"/>
      </dsp:txXfrm>
    </dsp:sp>
    <dsp:sp modelId="{8126E5C5-30D1-4130-8641-CD63B115330A}">
      <dsp:nvSpPr>
        <dsp:cNvPr id="0" name=""/>
        <dsp:cNvSpPr/>
      </dsp:nvSpPr>
      <dsp:spPr>
        <a:xfrm rot="5400000">
          <a:off x="2072890" y="2855591"/>
          <a:ext cx="751228" cy="3278979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Tons pollutant/day</a:t>
          </a:r>
        </a:p>
      </dsp:txBody>
      <dsp:txXfrm rot="-5400000">
        <a:off x="809015" y="4156138"/>
        <a:ext cx="3242307" cy="6778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3EE92-F662-433B-9904-51D39C95D09F}">
      <dsp:nvSpPr>
        <dsp:cNvPr id="0" name=""/>
        <dsp:cNvSpPr/>
      </dsp:nvSpPr>
      <dsp:spPr>
        <a:xfrm rot="5400000">
          <a:off x="-173360" y="174695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Event</a:t>
          </a:r>
        </a:p>
      </dsp:txBody>
      <dsp:txXfrm rot="-5400000">
        <a:off x="1" y="405843"/>
        <a:ext cx="809015" cy="346721"/>
      </dsp:txXfrm>
    </dsp:sp>
    <dsp:sp modelId="{C9C781CF-75A8-48C6-B56F-F92B522C1F9D}">
      <dsp:nvSpPr>
        <dsp:cNvPr id="0" name=""/>
        <dsp:cNvSpPr/>
      </dsp:nvSpPr>
      <dsp:spPr>
        <a:xfrm rot="5400000">
          <a:off x="2072890" y="-1262540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Location; start date; growth cessation date; out date; smoldering stopped date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Sources of Data: </a:t>
          </a:r>
          <a:r>
            <a:rPr lang="en-US" sz="700" u="sng" kern="1200" dirty="0"/>
            <a:t>Wildfire</a:t>
          </a:r>
          <a:r>
            <a:rPr lang="en-US" sz="700" kern="1200" dirty="0"/>
            <a:t> – SMARTFIRE, ICS209, FRAP (CA); Rx – burn permit databases.  			   			  </a:t>
          </a:r>
          <a:r>
            <a:rPr lang="en-US" sz="700" u="sng" kern="1200" dirty="0"/>
            <a:t>Satellite Detects</a:t>
          </a:r>
          <a:r>
            <a:rPr lang="en-US" sz="700" kern="1200" dirty="0"/>
            <a:t> – all types of fire with sufficient heat signature; effort to categorize and cross-check</a:t>
          </a:r>
        </a:p>
      </dsp:txBody>
      <dsp:txXfrm rot="-5400000">
        <a:off x="809015" y="38007"/>
        <a:ext cx="3242307" cy="677884"/>
      </dsp:txXfrm>
    </dsp:sp>
    <dsp:sp modelId="{BEE46C64-B91A-4906-84A7-216B55F20A76}">
      <dsp:nvSpPr>
        <dsp:cNvPr id="0" name=""/>
        <dsp:cNvSpPr/>
      </dsp:nvSpPr>
      <dsp:spPr>
        <a:xfrm rot="5400000">
          <a:off x="-173360" y="1204228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Activity</a:t>
          </a:r>
        </a:p>
      </dsp:txBody>
      <dsp:txXfrm rot="-5400000">
        <a:off x="1" y="1435376"/>
        <a:ext cx="809015" cy="346721"/>
      </dsp:txXfrm>
    </dsp:sp>
    <dsp:sp modelId="{C501359B-E84A-4E0E-AA80-1B606DBDDCE8}">
      <dsp:nvSpPr>
        <dsp:cNvPr id="0" name=""/>
        <dsp:cNvSpPr/>
      </dsp:nvSpPr>
      <dsp:spPr>
        <a:xfrm rot="5400000">
          <a:off x="2072890" y="-233007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Acres or tons/day; burn type; fuel type; fuel loading; fuel moisture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FCCS - fuel type &amp; loading; WFAS – fuel moisture; burn type – reporting/permits; spatiotemporal rules</a:t>
          </a:r>
        </a:p>
      </dsp:txBody>
      <dsp:txXfrm rot="-5400000">
        <a:off x="809015" y="1067540"/>
        <a:ext cx="3242307" cy="677884"/>
      </dsp:txXfrm>
    </dsp:sp>
    <dsp:sp modelId="{9500BE0D-4F87-4038-8AC0-B6C0F3766472}">
      <dsp:nvSpPr>
        <dsp:cNvPr id="0" name=""/>
        <dsp:cNvSpPr/>
      </dsp:nvSpPr>
      <dsp:spPr>
        <a:xfrm rot="5400000">
          <a:off x="-173360" y="2233761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Consumption</a:t>
          </a:r>
        </a:p>
      </dsp:txBody>
      <dsp:txXfrm rot="-5400000">
        <a:off x="1" y="2464909"/>
        <a:ext cx="809015" cy="346721"/>
      </dsp:txXfrm>
    </dsp:sp>
    <dsp:sp modelId="{D04932C5-756D-4BA8-96C8-26CAFBB15D71}">
      <dsp:nvSpPr>
        <dsp:cNvPr id="0" name=""/>
        <dsp:cNvSpPr/>
      </dsp:nvSpPr>
      <dsp:spPr>
        <a:xfrm rot="5400000">
          <a:off x="2072890" y="796525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Tons burned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BlueSky modeling framework; FOFEM; reporting/permits; assumptions</a:t>
          </a:r>
        </a:p>
      </dsp:txBody>
      <dsp:txXfrm rot="-5400000">
        <a:off x="809015" y="2097072"/>
        <a:ext cx="3242307" cy="677884"/>
      </dsp:txXfrm>
    </dsp:sp>
    <dsp:sp modelId="{A3F78C4E-6191-4069-9D4B-22B84BC8AC4C}">
      <dsp:nvSpPr>
        <dsp:cNvPr id="0" name=""/>
        <dsp:cNvSpPr/>
      </dsp:nvSpPr>
      <dsp:spPr>
        <a:xfrm rot="5400000">
          <a:off x="-173360" y="3263294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Emission Factors</a:t>
          </a:r>
        </a:p>
      </dsp:txBody>
      <dsp:txXfrm rot="-5400000">
        <a:off x="1" y="3494442"/>
        <a:ext cx="809015" cy="346721"/>
      </dsp:txXfrm>
    </dsp:sp>
    <dsp:sp modelId="{9AF976E1-1186-4DE2-A95E-AFF9D007A16E}">
      <dsp:nvSpPr>
        <dsp:cNvPr id="0" name=""/>
        <dsp:cNvSpPr/>
      </dsp:nvSpPr>
      <dsp:spPr>
        <a:xfrm rot="5400000">
          <a:off x="2072890" y="1826058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Mass pollutant/ton burned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AP-42; Missoula Lab; other references; embedded in consumption/emission calculation frameworks</a:t>
          </a:r>
        </a:p>
      </dsp:txBody>
      <dsp:txXfrm rot="-5400000">
        <a:off x="809015" y="3126605"/>
        <a:ext cx="3242307" cy="677884"/>
      </dsp:txXfrm>
    </dsp:sp>
    <dsp:sp modelId="{2FB2A855-8D47-4F08-AABD-89C173B46D6C}">
      <dsp:nvSpPr>
        <dsp:cNvPr id="0" name=""/>
        <dsp:cNvSpPr/>
      </dsp:nvSpPr>
      <dsp:spPr>
        <a:xfrm rot="5400000">
          <a:off x="-173360" y="4292827"/>
          <a:ext cx="1155736" cy="809015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Emissions Inventory</a:t>
          </a:r>
        </a:p>
      </dsp:txBody>
      <dsp:txXfrm rot="-5400000">
        <a:off x="1" y="4523975"/>
        <a:ext cx="809015" cy="346721"/>
      </dsp:txXfrm>
    </dsp:sp>
    <dsp:sp modelId="{8126E5C5-30D1-4130-8641-CD63B115330A}">
      <dsp:nvSpPr>
        <dsp:cNvPr id="0" name=""/>
        <dsp:cNvSpPr/>
      </dsp:nvSpPr>
      <dsp:spPr>
        <a:xfrm rot="5400000">
          <a:off x="2072890" y="2855591"/>
          <a:ext cx="751228" cy="3278979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Tons pollutant/day</a:t>
          </a:r>
        </a:p>
      </dsp:txBody>
      <dsp:txXfrm rot="-5400000">
        <a:off x="809015" y="4156138"/>
        <a:ext cx="3242307" cy="6778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3EE92-F662-433B-9904-51D39C95D09F}">
      <dsp:nvSpPr>
        <dsp:cNvPr id="0" name=""/>
        <dsp:cNvSpPr/>
      </dsp:nvSpPr>
      <dsp:spPr>
        <a:xfrm rot="5400000">
          <a:off x="-173360" y="174695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Event</a:t>
          </a:r>
        </a:p>
      </dsp:txBody>
      <dsp:txXfrm rot="-5400000">
        <a:off x="1" y="405843"/>
        <a:ext cx="809015" cy="346721"/>
      </dsp:txXfrm>
    </dsp:sp>
    <dsp:sp modelId="{C9C781CF-75A8-48C6-B56F-F92B522C1F9D}">
      <dsp:nvSpPr>
        <dsp:cNvPr id="0" name=""/>
        <dsp:cNvSpPr/>
      </dsp:nvSpPr>
      <dsp:spPr>
        <a:xfrm rot="5400000">
          <a:off x="2072890" y="-1262540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Location; start date; growth cessation date; out date; smoldering stopped date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Sources of Data: </a:t>
          </a:r>
          <a:r>
            <a:rPr lang="en-US" sz="700" u="sng" kern="1200" dirty="0"/>
            <a:t>Wildfire</a:t>
          </a:r>
          <a:r>
            <a:rPr lang="en-US" sz="700" kern="1200" dirty="0"/>
            <a:t> – SMARTFIRE, ICS209, FRAP (CA); Rx – burn permit databases.  			   			  </a:t>
          </a:r>
          <a:r>
            <a:rPr lang="en-US" sz="700" u="sng" kern="1200" dirty="0"/>
            <a:t>Satellite Detects</a:t>
          </a:r>
          <a:r>
            <a:rPr lang="en-US" sz="700" kern="1200" dirty="0"/>
            <a:t> – all types of fire with sufficient heat signature; effort to categorize and cross-check</a:t>
          </a:r>
        </a:p>
      </dsp:txBody>
      <dsp:txXfrm rot="-5400000">
        <a:off x="809015" y="38007"/>
        <a:ext cx="3242307" cy="677884"/>
      </dsp:txXfrm>
    </dsp:sp>
    <dsp:sp modelId="{BEE46C64-B91A-4906-84A7-216B55F20A76}">
      <dsp:nvSpPr>
        <dsp:cNvPr id="0" name=""/>
        <dsp:cNvSpPr/>
      </dsp:nvSpPr>
      <dsp:spPr>
        <a:xfrm rot="5400000">
          <a:off x="-173360" y="1204228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Activity</a:t>
          </a:r>
        </a:p>
      </dsp:txBody>
      <dsp:txXfrm rot="-5400000">
        <a:off x="1" y="1435376"/>
        <a:ext cx="809015" cy="346721"/>
      </dsp:txXfrm>
    </dsp:sp>
    <dsp:sp modelId="{C501359B-E84A-4E0E-AA80-1B606DBDDCE8}">
      <dsp:nvSpPr>
        <dsp:cNvPr id="0" name=""/>
        <dsp:cNvSpPr/>
      </dsp:nvSpPr>
      <dsp:spPr>
        <a:xfrm rot="5400000">
          <a:off x="2072890" y="-233007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Acres or tons/day; burn type; fuel type; fuel loading; fuel moisture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FCCS - fuel type &amp; loading; WFAS – fuel moisture; burn type – reporting/permits; spatiotemporal rules</a:t>
          </a:r>
        </a:p>
      </dsp:txBody>
      <dsp:txXfrm rot="-5400000">
        <a:off x="809015" y="1067540"/>
        <a:ext cx="3242307" cy="677884"/>
      </dsp:txXfrm>
    </dsp:sp>
    <dsp:sp modelId="{9500BE0D-4F87-4038-8AC0-B6C0F3766472}">
      <dsp:nvSpPr>
        <dsp:cNvPr id="0" name=""/>
        <dsp:cNvSpPr/>
      </dsp:nvSpPr>
      <dsp:spPr>
        <a:xfrm rot="5400000">
          <a:off x="-173360" y="2233761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Consumption</a:t>
          </a:r>
        </a:p>
      </dsp:txBody>
      <dsp:txXfrm rot="-5400000">
        <a:off x="1" y="2464909"/>
        <a:ext cx="809015" cy="346721"/>
      </dsp:txXfrm>
    </dsp:sp>
    <dsp:sp modelId="{D04932C5-756D-4BA8-96C8-26CAFBB15D71}">
      <dsp:nvSpPr>
        <dsp:cNvPr id="0" name=""/>
        <dsp:cNvSpPr/>
      </dsp:nvSpPr>
      <dsp:spPr>
        <a:xfrm rot="5400000">
          <a:off x="2072890" y="796525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Tons burned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BlueSky modeling framework; FOFEM; reporting/permits; assumptions</a:t>
          </a:r>
        </a:p>
      </dsp:txBody>
      <dsp:txXfrm rot="-5400000">
        <a:off x="809015" y="2097072"/>
        <a:ext cx="3242307" cy="677884"/>
      </dsp:txXfrm>
    </dsp:sp>
    <dsp:sp modelId="{A3F78C4E-6191-4069-9D4B-22B84BC8AC4C}">
      <dsp:nvSpPr>
        <dsp:cNvPr id="0" name=""/>
        <dsp:cNvSpPr/>
      </dsp:nvSpPr>
      <dsp:spPr>
        <a:xfrm rot="5400000">
          <a:off x="-173360" y="3263294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Emission Factors</a:t>
          </a:r>
        </a:p>
      </dsp:txBody>
      <dsp:txXfrm rot="-5400000">
        <a:off x="1" y="3494442"/>
        <a:ext cx="809015" cy="346721"/>
      </dsp:txXfrm>
    </dsp:sp>
    <dsp:sp modelId="{9AF976E1-1186-4DE2-A95E-AFF9D007A16E}">
      <dsp:nvSpPr>
        <dsp:cNvPr id="0" name=""/>
        <dsp:cNvSpPr/>
      </dsp:nvSpPr>
      <dsp:spPr>
        <a:xfrm rot="5400000">
          <a:off x="2072890" y="1826058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Mass pollutant/ton burned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AP-42; Missoula Lab; other references; embedded in consumption/emission calculation frameworks</a:t>
          </a:r>
        </a:p>
      </dsp:txBody>
      <dsp:txXfrm rot="-5400000">
        <a:off x="809015" y="3126605"/>
        <a:ext cx="3242307" cy="677884"/>
      </dsp:txXfrm>
    </dsp:sp>
    <dsp:sp modelId="{2FB2A855-8D47-4F08-AABD-89C173B46D6C}">
      <dsp:nvSpPr>
        <dsp:cNvPr id="0" name=""/>
        <dsp:cNvSpPr/>
      </dsp:nvSpPr>
      <dsp:spPr>
        <a:xfrm rot="5400000">
          <a:off x="-173360" y="4292827"/>
          <a:ext cx="1155736" cy="809015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Emissions Inventory</a:t>
          </a:r>
        </a:p>
      </dsp:txBody>
      <dsp:txXfrm rot="-5400000">
        <a:off x="1" y="4523975"/>
        <a:ext cx="809015" cy="346721"/>
      </dsp:txXfrm>
    </dsp:sp>
    <dsp:sp modelId="{8126E5C5-30D1-4130-8641-CD63B115330A}">
      <dsp:nvSpPr>
        <dsp:cNvPr id="0" name=""/>
        <dsp:cNvSpPr/>
      </dsp:nvSpPr>
      <dsp:spPr>
        <a:xfrm rot="5400000">
          <a:off x="2072890" y="2855591"/>
          <a:ext cx="751228" cy="3278979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Tons pollutant/day</a:t>
          </a:r>
        </a:p>
      </dsp:txBody>
      <dsp:txXfrm rot="-5400000">
        <a:off x="809015" y="4156138"/>
        <a:ext cx="3242307" cy="6778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3EE92-F662-433B-9904-51D39C95D09F}">
      <dsp:nvSpPr>
        <dsp:cNvPr id="0" name=""/>
        <dsp:cNvSpPr/>
      </dsp:nvSpPr>
      <dsp:spPr>
        <a:xfrm rot="5400000">
          <a:off x="-173360" y="174695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Event</a:t>
          </a:r>
        </a:p>
      </dsp:txBody>
      <dsp:txXfrm rot="-5400000">
        <a:off x="1" y="405843"/>
        <a:ext cx="809015" cy="346721"/>
      </dsp:txXfrm>
    </dsp:sp>
    <dsp:sp modelId="{C9C781CF-75A8-48C6-B56F-F92B522C1F9D}">
      <dsp:nvSpPr>
        <dsp:cNvPr id="0" name=""/>
        <dsp:cNvSpPr/>
      </dsp:nvSpPr>
      <dsp:spPr>
        <a:xfrm rot="5400000">
          <a:off x="2072890" y="-1262540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Location; start date; growth cessation date; out date; smoldering stopped date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Sources of Data: </a:t>
          </a:r>
          <a:r>
            <a:rPr lang="en-US" sz="700" u="sng" kern="1200" dirty="0"/>
            <a:t>Wildfire</a:t>
          </a:r>
          <a:r>
            <a:rPr lang="en-US" sz="700" kern="1200" dirty="0"/>
            <a:t> – SMARTFIRE, ICS209, FRAP (CA); Rx – burn permit databases.  			   			  </a:t>
          </a:r>
          <a:r>
            <a:rPr lang="en-US" sz="700" u="sng" kern="1200" dirty="0"/>
            <a:t>Satellite Detects</a:t>
          </a:r>
          <a:r>
            <a:rPr lang="en-US" sz="700" kern="1200" dirty="0"/>
            <a:t> – all types of fire with sufficient heat signature; effort to categorize and cross-check</a:t>
          </a:r>
        </a:p>
      </dsp:txBody>
      <dsp:txXfrm rot="-5400000">
        <a:off x="809015" y="38007"/>
        <a:ext cx="3242307" cy="677884"/>
      </dsp:txXfrm>
    </dsp:sp>
    <dsp:sp modelId="{BEE46C64-B91A-4906-84A7-216B55F20A76}">
      <dsp:nvSpPr>
        <dsp:cNvPr id="0" name=""/>
        <dsp:cNvSpPr/>
      </dsp:nvSpPr>
      <dsp:spPr>
        <a:xfrm rot="5400000">
          <a:off x="-173360" y="1204228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Activity</a:t>
          </a:r>
        </a:p>
      </dsp:txBody>
      <dsp:txXfrm rot="-5400000">
        <a:off x="1" y="1435376"/>
        <a:ext cx="809015" cy="346721"/>
      </dsp:txXfrm>
    </dsp:sp>
    <dsp:sp modelId="{C501359B-E84A-4E0E-AA80-1B606DBDDCE8}">
      <dsp:nvSpPr>
        <dsp:cNvPr id="0" name=""/>
        <dsp:cNvSpPr/>
      </dsp:nvSpPr>
      <dsp:spPr>
        <a:xfrm rot="5400000">
          <a:off x="2072890" y="-233007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Acres or tons/day; burn type; fuel type; fuel loading; fuel moisture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FCCS - fuel type &amp; loading; WFAS – fuel moisture; burn type – reporting/permits; spatiotemporal rules</a:t>
          </a:r>
        </a:p>
      </dsp:txBody>
      <dsp:txXfrm rot="-5400000">
        <a:off x="809015" y="1067540"/>
        <a:ext cx="3242307" cy="677884"/>
      </dsp:txXfrm>
    </dsp:sp>
    <dsp:sp modelId="{9500BE0D-4F87-4038-8AC0-B6C0F3766472}">
      <dsp:nvSpPr>
        <dsp:cNvPr id="0" name=""/>
        <dsp:cNvSpPr/>
      </dsp:nvSpPr>
      <dsp:spPr>
        <a:xfrm rot="5400000">
          <a:off x="-173360" y="2233761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Consumption</a:t>
          </a:r>
        </a:p>
      </dsp:txBody>
      <dsp:txXfrm rot="-5400000">
        <a:off x="1" y="2464909"/>
        <a:ext cx="809015" cy="346721"/>
      </dsp:txXfrm>
    </dsp:sp>
    <dsp:sp modelId="{D04932C5-756D-4BA8-96C8-26CAFBB15D71}">
      <dsp:nvSpPr>
        <dsp:cNvPr id="0" name=""/>
        <dsp:cNvSpPr/>
      </dsp:nvSpPr>
      <dsp:spPr>
        <a:xfrm rot="5400000">
          <a:off x="2072890" y="796525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Tons burned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BlueSky modeling framework; FOFEM; reporting/permits; assumptions</a:t>
          </a:r>
        </a:p>
      </dsp:txBody>
      <dsp:txXfrm rot="-5400000">
        <a:off x="809015" y="2097072"/>
        <a:ext cx="3242307" cy="677884"/>
      </dsp:txXfrm>
    </dsp:sp>
    <dsp:sp modelId="{A3F78C4E-6191-4069-9D4B-22B84BC8AC4C}">
      <dsp:nvSpPr>
        <dsp:cNvPr id="0" name=""/>
        <dsp:cNvSpPr/>
      </dsp:nvSpPr>
      <dsp:spPr>
        <a:xfrm rot="5400000">
          <a:off x="-173360" y="3263294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Emission Factors</a:t>
          </a:r>
        </a:p>
      </dsp:txBody>
      <dsp:txXfrm rot="-5400000">
        <a:off x="1" y="3494442"/>
        <a:ext cx="809015" cy="346721"/>
      </dsp:txXfrm>
    </dsp:sp>
    <dsp:sp modelId="{9AF976E1-1186-4DE2-A95E-AFF9D007A16E}">
      <dsp:nvSpPr>
        <dsp:cNvPr id="0" name=""/>
        <dsp:cNvSpPr/>
      </dsp:nvSpPr>
      <dsp:spPr>
        <a:xfrm rot="5400000">
          <a:off x="2072890" y="1826058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Mass pollutant/ton burned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AP-42; Missoula Lab; other references; embedded in consumption/emission calculation frameworks</a:t>
          </a:r>
        </a:p>
      </dsp:txBody>
      <dsp:txXfrm rot="-5400000">
        <a:off x="809015" y="3126605"/>
        <a:ext cx="3242307" cy="677884"/>
      </dsp:txXfrm>
    </dsp:sp>
    <dsp:sp modelId="{2FB2A855-8D47-4F08-AABD-89C173B46D6C}">
      <dsp:nvSpPr>
        <dsp:cNvPr id="0" name=""/>
        <dsp:cNvSpPr/>
      </dsp:nvSpPr>
      <dsp:spPr>
        <a:xfrm rot="5400000">
          <a:off x="-173360" y="4292827"/>
          <a:ext cx="1155736" cy="809015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Emissions Inventory</a:t>
          </a:r>
        </a:p>
      </dsp:txBody>
      <dsp:txXfrm rot="-5400000">
        <a:off x="1" y="4523975"/>
        <a:ext cx="809015" cy="346721"/>
      </dsp:txXfrm>
    </dsp:sp>
    <dsp:sp modelId="{8126E5C5-30D1-4130-8641-CD63B115330A}">
      <dsp:nvSpPr>
        <dsp:cNvPr id="0" name=""/>
        <dsp:cNvSpPr/>
      </dsp:nvSpPr>
      <dsp:spPr>
        <a:xfrm rot="5400000">
          <a:off x="2072890" y="2855591"/>
          <a:ext cx="751228" cy="3278979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Tons pollutant/day</a:t>
          </a:r>
        </a:p>
      </dsp:txBody>
      <dsp:txXfrm rot="-5400000">
        <a:off x="809015" y="4156138"/>
        <a:ext cx="3242307" cy="677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21:29:3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21:29:3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21:29:3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A09AC-5F10-1746-89C2-28330E543F87}" type="datetimeFigureOut">
              <a:rPr lang="en-US" smtClean="0"/>
              <a:t>3/23/21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B427A-BBDC-7143-93ED-B1BA7802A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6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B427A-BBDC-7143-93ED-B1BA7802A4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64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B427A-BBDC-7143-93ED-B1BA7802A4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63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B427A-BBDC-7143-93ED-B1BA7802A4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2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B427A-BBDC-7143-93ED-B1BA7802A4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90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B427A-BBDC-7143-93ED-B1BA7802A4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37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B427A-BBDC-7143-93ED-B1BA7802A4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43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B427A-BBDC-7143-93ED-B1BA7802A4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2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4CE2-8E97-4283-A5D3-96CAF2AEC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3F7D7-C830-4CE8-9C07-4AC029D74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6D07F-5FF7-4B6F-A770-9F6B9DBBE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F990-8BB6-4AB4-B46F-D5278543B51A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2C493-4887-4520-A183-20A93FFD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E077F-F95A-422B-ADC1-C5921128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314E-8B7D-4805-A0A7-301D1150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5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E58E0-6155-4409-8D5D-0456D5F4E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511C2-FCCD-4C1A-9249-CDE361417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40115-73F2-4B22-8B12-2B906743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F990-8BB6-4AB4-B46F-D5278543B51A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A891B-CB18-460A-8CC0-DD01B2FA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DED68-228D-470D-8DB4-77808F27B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314E-8B7D-4805-A0A7-301D1150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8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6F5F62-B5AC-41E7-BE2B-87A310E709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9AD073-FCFB-4C2D-B3A9-02647C3E1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7B0F0-A00E-4F81-9E48-7CC429A2C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F990-8BB6-4AB4-B46F-D5278543B51A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93101-D307-4F0B-9DF9-32CF6A00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F4E40-B6AE-475A-9B38-AAF78B31B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314E-8B7D-4805-A0A7-301D1150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84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1190625" y="1946672"/>
            <a:ext cx="9810750" cy="4018359"/>
          </a:xfrm>
          <a:prstGeom prst="rect">
            <a:avLst/>
          </a:prstGeom>
        </p:spPr>
        <p:txBody>
          <a:bodyPr>
            <a:normAutofit/>
          </a:bodyPr>
          <a:lstStyle>
            <a:lvl1pPr marL="267881" indent="-267881" algn="l">
              <a:spcBef>
                <a:spcPts val="2953"/>
              </a:spcBef>
              <a:buSzPct val="100000"/>
              <a:buChar char="•"/>
              <a:defRPr sz="2672"/>
            </a:lvl1pPr>
            <a:lvl2pPr marL="535762" indent="-267881" algn="l">
              <a:spcBef>
                <a:spcPts val="2953"/>
              </a:spcBef>
              <a:buSzPct val="100000"/>
              <a:buChar char="•"/>
              <a:defRPr sz="2672"/>
            </a:lvl2pPr>
            <a:lvl3pPr marL="803643" indent="-267881" algn="l">
              <a:spcBef>
                <a:spcPts val="2953"/>
              </a:spcBef>
              <a:buSzPct val="100000"/>
              <a:buChar char="•"/>
              <a:defRPr sz="2672"/>
            </a:lvl3pPr>
            <a:lvl4pPr marL="1071524" indent="-267881" algn="l">
              <a:spcBef>
                <a:spcPts val="2953"/>
              </a:spcBef>
              <a:buSzPct val="100000"/>
              <a:buChar char="•"/>
              <a:defRPr sz="2672"/>
            </a:lvl4pPr>
            <a:lvl5pPr marL="1339406" indent="-267881" algn="l">
              <a:spcBef>
                <a:spcPts val="2953"/>
              </a:spcBef>
              <a:buSzPct val="100000"/>
              <a:buChar char="•"/>
              <a:defRPr sz="267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829148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31615-43F3-4688-8A00-EAA51897D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60AC0-5166-4D26-95FA-B7ACFB370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3195E-EB62-4433-90FA-C9F4B7408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F990-8BB6-4AB4-B46F-D5278543B51A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13B31-5DD4-4F61-8B2B-108B53878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8E01B-5A53-4FF5-ACDD-3E71CDEF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314E-8B7D-4805-A0A7-301D1150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8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EF75A-2F3A-40DF-9BE8-9DABF6715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50E43-E080-4623-B4E6-7E16E7383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A668F-9C29-4B4F-B034-A10AB0F0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F990-8BB6-4AB4-B46F-D5278543B51A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28DBC-5724-4A3B-AA41-3DD7A540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A1D7C-2A87-4334-B6F1-DFA273676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314E-8B7D-4805-A0A7-301D1150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18A05-55D7-42B7-B73E-B7E8139A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E21C1-DE11-435F-A79C-8F2657D8D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A2E1C-26C6-4F7A-81EE-6A7C28CAD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9E23B-634D-4C39-BA29-586BE8992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F990-8BB6-4AB4-B46F-D5278543B51A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75CC0-90B1-49D0-AB7A-A30B47DE4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5FCF2-F2A0-4D6A-8C28-CBBFCE978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314E-8B7D-4805-A0A7-301D1150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0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C687F-E768-438F-8A75-592D586C7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D1CA8-4807-449A-BFA4-31679F32A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C7C4F-809A-42AE-951F-341E6B514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A27DF7-6194-48A0-9702-E955BA3F8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F69E6-24BF-433B-A438-3DA21B4990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AD7E7A-E096-4DBA-B5F4-07FE853D7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F990-8BB6-4AB4-B46F-D5278543B51A}" type="datetimeFigureOut">
              <a:rPr lang="en-US" smtClean="0"/>
              <a:t>3/23/21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43E394-CDB1-4D0A-B33E-CB10F4826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0E9301-DCFA-4697-8F7A-D4451BE93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314E-8B7D-4805-A0A7-301D1150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0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5CE14-6D36-47A3-8569-6BE3768B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DCB68E-3422-476C-B6F3-605C37FF5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F990-8BB6-4AB4-B46F-D5278543B51A}" type="datetimeFigureOut">
              <a:rPr lang="en-US" smtClean="0"/>
              <a:t>3/23/21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7E5B7-2582-425F-B09A-F59909A0F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46F09-0D0C-462F-8515-2803BF4EE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314E-8B7D-4805-A0A7-301D1150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4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7EC61A-CDC5-42B6-9F19-4AD279AA8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F990-8BB6-4AB4-B46F-D5278543B51A}" type="datetimeFigureOut">
              <a:rPr lang="en-US" smtClean="0"/>
              <a:t>3/23/21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82D23D-12BC-471F-8C63-ECD1ECA57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837EE-A034-4460-9E08-3871AD6CD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314E-8B7D-4805-A0A7-301D1150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6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066F8-669B-490E-BB8C-3A09017CE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7587-DDC3-4D5B-9BB6-1ED26A881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7C30B-42C7-4505-9306-6EB16A634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8A37A-D3E2-476A-A27E-E0C475F4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F990-8BB6-4AB4-B46F-D5278543B51A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0DAC2-5D6E-40E4-9F55-C9924734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967F1-9A24-49B4-B7A9-2FC8DD1DD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314E-8B7D-4805-A0A7-301D1150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5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5CE83-AA12-4BA3-8824-D0C466B4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10275-FAAE-4B2E-987B-CA3DF2CA6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12359-7EC8-418E-9B7A-5DC474887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C26BC-1B92-4310-B187-B77E62917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F990-8BB6-4AB4-B46F-D5278543B51A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5B2FB-BE88-4ECC-8593-47CD4C02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B45CA-DD85-47CE-B415-409C0F63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314E-8B7D-4805-A0A7-301D1150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8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2A3FCE-6E02-4150-9A34-B6A783E15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F165A-47AF-4211-BCCA-30D8AA064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AC8F4-AB91-44B6-90B9-614DB4AD4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AF990-8BB6-4AB4-B46F-D5278543B51A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DB23-1667-435B-9085-EF2224BBC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5B7AB-11C6-4994-9D36-B5B0E7422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6314E-8B7D-4805-A0A7-301D1150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.xml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8C173-6BC0-4678-B3BA-6643E7096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00" y="1825625"/>
            <a:ext cx="5181600" cy="435133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dirty="0"/>
              <a:t>What aspects are missing?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Should the CM impose basic procedural steps for a WESTAR-WRAP agency to address in contributing to the regional fire inventory?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Starting from </a:t>
            </a:r>
            <a:r>
              <a:rPr lang="en-US" b="1" i="1" dirty="0"/>
              <a:t>EVENTS</a:t>
            </a:r>
            <a:r>
              <a:rPr lang="en-US" dirty="0"/>
              <a:t> to build the inventory?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Starting from analysis of an existing </a:t>
            </a:r>
            <a:r>
              <a:rPr lang="en-US" b="1" i="1" dirty="0"/>
              <a:t>EMISSIONS</a:t>
            </a:r>
            <a:r>
              <a:rPr lang="en-US" dirty="0"/>
              <a:t> dataset to verify data as estimated?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Require fire type activity characteristics reporting (spatial, temporal, variation in magnitudes)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Can pieces of CM inputs discussed so far be implemented by WESTAR-WRAP agencies given different levels of expertise and resources?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What Subject Matter Experts should we bring in, if any, to flesh out CM?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6F314F42-E7D5-4954-BD6F-E2668856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15"/>
            <a:ext cx="10515600" cy="1325563"/>
          </a:xfrm>
        </p:spPr>
        <p:txBody>
          <a:bodyPr/>
          <a:lstStyle/>
          <a:p>
            <a:r>
              <a:rPr lang="en-US" dirty="0"/>
              <a:t>Fire EI Data Elements / Calculation Stream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EF2EE80-0C96-44C2-B9B5-6ECEAB280D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4062425"/>
              </p:ext>
            </p:extLst>
          </p:nvPr>
        </p:nvGraphicFramePr>
        <p:xfrm>
          <a:off x="194873" y="1825625"/>
          <a:ext cx="631835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1170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8.pdf"/>
          <p:cNvPicPr>
            <a:picLocks noChangeAspect="1"/>
          </p:cNvPicPr>
          <p:nvPr/>
        </p:nvPicPr>
        <p:blipFill rotWithShape="1">
          <a:blip r:embed="rId3"/>
          <a:srcRect l="3202" t="2718" r="48153" b="28845"/>
          <a:stretch/>
        </p:blipFill>
        <p:spPr>
          <a:xfrm>
            <a:off x="701809" y="2164592"/>
            <a:ext cx="4448073" cy="4693408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DF8FDF-BC35-FC4D-A52C-90346970BEDF}"/>
                  </a:ext>
                </a:extLst>
              </p14:cNvPr>
              <p14:cNvContentPartPr/>
              <p14:nvPr/>
            </p14:nvContentPartPr>
            <p14:xfrm>
              <a:off x="4210025" y="49761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1DF8FDF-BC35-FC4D-A52C-90346970BE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01385" y="496747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AAD9B9E-2A74-8D46-BBD9-AF5CDF160B5F}"/>
                  </a:ext>
                </a:extLst>
              </p14:cNvPr>
              <p14:cNvContentPartPr/>
              <p14:nvPr/>
            </p14:nvContentPartPr>
            <p14:xfrm>
              <a:off x="5566505" y="453403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AAD9B9E-2A74-8D46-BBD9-AF5CDF160B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7505" y="45250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73C5FDD-1D6C-EA46-985F-BB5CDA84182E}"/>
                  </a:ext>
                </a:extLst>
              </p14:cNvPr>
              <p14:cNvContentPartPr/>
              <p14:nvPr/>
            </p14:nvContentPartPr>
            <p14:xfrm>
              <a:off x="-1415695" y="1480155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73C5FDD-1D6C-EA46-985F-BB5CDA8418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424695" y="147115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D8F10C0-0AFD-FA4F-9D42-6EB4B7A050CB}"/>
              </a:ext>
            </a:extLst>
          </p:cNvPr>
          <p:cNvSpPr txBox="1"/>
          <p:nvPr/>
        </p:nvSpPr>
        <p:spPr>
          <a:xfrm>
            <a:off x="383880" y="379589"/>
            <a:ext cx="747344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Satellite detections can show the progression of a large fire through time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Final, certified perimeters provide the best estimate of total acres burned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Using detections to directly estimate acres burned can result in large errors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Detections per day can apportion total acres over the life of the burn</a:t>
            </a:r>
          </a:p>
        </p:txBody>
      </p:sp>
      <p:pic>
        <p:nvPicPr>
          <p:cNvPr id="7" name="image9.jpg">
            <a:extLst>
              <a:ext uri="{FF2B5EF4-FFF2-40B4-BE49-F238E27FC236}">
                <a16:creationId xmlns:a16="http://schemas.microsoft.com/office/drawing/2014/main" id="{87939AE9-8506-1148-B0F3-9A8E961BC17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06" t="11116" r="1589" b="20055"/>
          <a:stretch/>
        </p:blipFill>
        <p:spPr>
          <a:xfrm>
            <a:off x="6096000" y="2623165"/>
            <a:ext cx="5311149" cy="377626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FFBCED-AAC9-9046-93D6-B7678EF34968}"/>
              </a:ext>
            </a:extLst>
          </p:cNvPr>
          <p:cNvSpPr txBox="1"/>
          <p:nvPr/>
        </p:nvSpPr>
        <p:spPr>
          <a:xfrm>
            <a:off x="8999062" y="969217"/>
            <a:ext cx="2964338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/>
              <a:t>Key considerations:</a:t>
            </a:r>
          </a:p>
          <a:p>
            <a:pPr marL="285750" indent="-285750">
              <a:buFontTx/>
              <a:buChar char="-"/>
            </a:pPr>
            <a:r>
              <a:rPr lang="en-US" sz="1600" i="1" dirty="0"/>
              <a:t>Size of perimeter “catchment”</a:t>
            </a:r>
          </a:p>
          <a:p>
            <a:pPr marL="285750" indent="-285750">
              <a:buFontTx/>
              <a:buChar char="-"/>
            </a:pPr>
            <a:r>
              <a:rPr lang="en-US" sz="1600" i="1" dirty="0"/>
              <a:t>Determining fire end date</a:t>
            </a:r>
          </a:p>
          <a:p>
            <a:pPr marL="285750" indent="-285750">
              <a:buFontTx/>
              <a:buChar char="-"/>
            </a:pPr>
            <a:r>
              <a:rPr lang="en-US" sz="1600" i="1" dirty="0"/>
              <a:t> Leverage FRP for severity?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422AF8-09D2-4641-88BD-232A801BB93E}"/>
              </a:ext>
            </a:extLst>
          </p:cNvPr>
          <p:cNvSpPr>
            <a:spLocks noChangeAspect="1"/>
          </p:cNvSpPr>
          <p:nvPr/>
        </p:nvSpPr>
        <p:spPr>
          <a:xfrm>
            <a:off x="9440034" y="227807"/>
            <a:ext cx="6096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200" dirty="0"/>
              <a:t>NIFS</a:t>
            </a:r>
            <a:br>
              <a:rPr lang="en-US" sz="1200" dirty="0"/>
            </a:br>
            <a:r>
              <a:rPr lang="en-US" sz="1200" dirty="0"/>
              <a:t>(</a:t>
            </a:r>
            <a:r>
              <a:rPr lang="en-US" sz="1200" dirty="0" err="1"/>
              <a:t>InForms</a:t>
            </a:r>
            <a:r>
              <a:rPr lang="en-US" sz="1200" dirty="0"/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9A2F80-DF2E-554B-B632-E15DE020BE26}"/>
              </a:ext>
            </a:extLst>
          </p:cNvPr>
          <p:cNvSpPr>
            <a:spLocks noChangeAspect="1"/>
          </p:cNvSpPr>
          <p:nvPr/>
        </p:nvSpPr>
        <p:spPr>
          <a:xfrm>
            <a:off x="11353800" y="227807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HMS</a:t>
            </a:r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85BE3755-4052-D447-A41A-5DEFA2BC9F53}"/>
              </a:ext>
            </a:extLst>
          </p:cNvPr>
          <p:cNvSpPr>
            <a:spLocks noChangeAspect="1"/>
          </p:cNvSpPr>
          <p:nvPr/>
        </p:nvSpPr>
        <p:spPr>
          <a:xfrm>
            <a:off x="10244517" y="11350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20000"/>
          </a:bodyPr>
          <a:lstStyle/>
          <a:p>
            <a:pPr algn="ctr"/>
            <a:r>
              <a:rPr lang="en-US" sz="1050" dirty="0"/>
              <a:t>Annual Fire</a:t>
            </a:r>
            <a:br>
              <a:rPr lang="en-US" sz="1050" dirty="0"/>
            </a:br>
            <a:r>
              <a:rPr lang="en-US" sz="1050" dirty="0"/>
              <a:t>Geography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03D5B-6C31-2A4D-87F1-C40EBA2F0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454" y="281158"/>
            <a:ext cx="3697060" cy="1661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 Fire (fabricated)</a:t>
            </a:r>
          </a:p>
          <a:p>
            <a:pPr>
              <a:spcBef>
                <a:spcPts val="600"/>
              </a:spcBef>
            </a:pPr>
            <a:r>
              <a:rPr lang="en-US" dirty="0"/>
              <a:t>50,000 Acres</a:t>
            </a:r>
          </a:p>
          <a:p>
            <a:pPr>
              <a:spcBef>
                <a:spcPts val="600"/>
              </a:spcBef>
            </a:pPr>
            <a:r>
              <a:rPr lang="en-US" dirty="0"/>
              <a:t>Duration: 14 days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15E5E-7F62-F64B-AF7B-BEFA3F73C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841817"/>
              </p:ext>
            </p:extLst>
          </p:nvPr>
        </p:nvGraphicFramePr>
        <p:xfrm>
          <a:off x="3469711" y="1139993"/>
          <a:ext cx="8467832" cy="185373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56138">
                  <a:extLst>
                    <a:ext uri="{9D8B030D-6E8A-4147-A177-3AD203B41FA5}">
                      <a16:colId xmlns:a16="http://schemas.microsoft.com/office/drawing/2014/main" val="3318874032"/>
                    </a:ext>
                  </a:extLst>
                </a:gridCol>
                <a:gridCol w="502454">
                  <a:extLst>
                    <a:ext uri="{9D8B030D-6E8A-4147-A177-3AD203B41FA5}">
                      <a16:colId xmlns:a16="http://schemas.microsoft.com/office/drawing/2014/main" val="2425242154"/>
                    </a:ext>
                  </a:extLst>
                </a:gridCol>
                <a:gridCol w="591123">
                  <a:extLst>
                    <a:ext uri="{9D8B030D-6E8A-4147-A177-3AD203B41FA5}">
                      <a16:colId xmlns:a16="http://schemas.microsoft.com/office/drawing/2014/main" val="1932036233"/>
                    </a:ext>
                  </a:extLst>
                </a:gridCol>
                <a:gridCol w="502454">
                  <a:extLst>
                    <a:ext uri="{9D8B030D-6E8A-4147-A177-3AD203B41FA5}">
                      <a16:colId xmlns:a16="http://schemas.microsoft.com/office/drawing/2014/main" val="1508278663"/>
                    </a:ext>
                  </a:extLst>
                </a:gridCol>
                <a:gridCol w="502454">
                  <a:extLst>
                    <a:ext uri="{9D8B030D-6E8A-4147-A177-3AD203B41FA5}">
                      <a16:colId xmlns:a16="http://schemas.microsoft.com/office/drawing/2014/main" val="2172891600"/>
                    </a:ext>
                  </a:extLst>
                </a:gridCol>
                <a:gridCol w="502454">
                  <a:extLst>
                    <a:ext uri="{9D8B030D-6E8A-4147-A177-3AD203B41FA5}">
                      <a16:colId xmlns:a16="http://schemas.microsoft.com/office/drawing/2014/main" val="413404311"/>
                    </a:ext>
                  </a:extLst>
                </a:gridCol>
                <a:gridCol w="591123">
                  <a:extLst>
                    <a:ext uri="{9D8B030D-6E8A-4147-A177-3AD203B41FA5}">
                      <a16:colId xmlns:a16="http://schemas.microsoft.com/office/drawing/2014/main" val="2408517931"/>
                    </a:ext>
                  </a:extLst>
                </a:gridCol>
                <a:gridCol w="502454">
                  <a:extLst>
                    <a:ext uri="{9D8B030D-6E8A-4147-A177-3AD203B41FA5}">
                      <a16:colId xmlns:a16="http://schemas.microsoft.com/office/drawing/2014/main" val="2374932906"/>
                    </a:ext>
                  </a:extLst>
                </a:gridCol>
                <a:gridCol w="502454">
                  <a:extLst>
                    <a:ext uri="{9D8B030D-6E8A-4147-A177-3AD203B41FA5}">
                      <a16:colId xmlns:a16="http://schemas.microsoft.com/office/drawing/2014/main" val="3826305758"/>
                    </a:ext>
                  </a:extLst>
                </a:gridCol>
                <a:gridCol w="502454">
                  <a:extLst>
                    <a:ext uri="{9D8B030D-6E8A-4147-A177-3AD203B41FA5}">
                      <a16:colId xmlns:a16="http://schemas.microsoft.com/office/drawing/2014/main" val="2164710179"/>
                    </a:ext>
                  </a:extLst>
                </a:gridCol>
                <a:gridCol w="502454">
                  <a:extLst>
                    <a:ext uri="{9D8B030D-6E8A-4147-A177-3AD203B41FA5}">
                      <a16:colId xmlns:a16="http://schemas.microsoft.com/office/drawing/2014/main" val="202088063"/>
                    </a:ext>
                  </a:extLst>
                </a:gridCol>
                <a:gridCol w="502454">
                  <a:extLst>
                    <a:ext uri="{9D8B030D-6E8A-4147-A177-3AD203B41FA5}">
                      <a16:colId xmlns:a16="http://schemas.microsoft.com/office/drawing/2014/main" val="2196051204"/>
                    </a:ext>
                  </a:extLst>
                </a:gridCol>
                <a:gridCol w="502454">
                  <a:extLst>
                    <a:ext uri="{9D8B030D-6E8A-4147-A177-3AD203B41FA5}">
                      <a16:colId xmlns:a16="http://schemas.microsoft.com/office/drawing/2014/main" val="2790938258"/>
                    </a:ext>
                  </a:extLst>
                </a:gridCol>
                <a:gridCol w="502454">
                  <a:extLst>
                    <a:ext uri="{9D8B030D-6E8A-4147-A177-3AD203B41FA5}">
                      <a16:colId xmlns:a16="http://schemas.microsoft.com/office/drawing/2014/main" val="2028668456"/>
                    </a:ext>
                  </a:extLst>
                </a:gridCol>
                <a:gridCol w="502454">
                  <a:extLst>
                    <a:ext uri="{9D8B030D-6E8A-4147-A177-3AD203B41FA5}">
                      <a16:colId xmlns:a16="http://schemas.microsoft.com/office/drawing/2014/main" val="476408444"/>
                    </a:ext>
                  </a:extLst>
                </a:gridCol>
              </a:tblGrid>
              <a:tr h="308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84177"/>
                  </a:ext>
                </a:extLst>
              </a:tr>
              <a:tr h="308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Frac. ac/d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3,571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3,571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3,571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3,571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3,571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3,571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3,571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3,571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3,571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3,571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3,571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3,571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3,571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3,571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32885"/>
                  </a:ext>
                </a:extLst>
              </a:tr>
              <a:tr h="308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HMS/day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244445"/>
                  </a:ext>
                </a:extLst>
              </a:tr>
              <a:tr h="308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unadj HMS ac/d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1,852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11,574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5,324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7,639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11,111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6,250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3,935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2,315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7582449"/>
                  </a:ext>
                </a:extLst>
              </a:tr>
              <a:tr h="308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adj HMS/day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902097"/>
                  </a:ext>
                </a:extLst>
              </a:tr>
              <a:tr h="308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adj HMS ac/d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1,296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8,102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3,727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2,500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5,347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7,778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2,500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4,375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2,755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1,620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42119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43F0183-4343-7640-A501-0BA53ADB34E8}"/>
              </a:ext>
            </a:extLst>
          </p:cNvPr>
          <p:cNvSpPr txBox="1"/>
          <p:nvPr/>
        </p:nvSpPr>
        <p:spPr>
          <a:xfrm>
            <a:off x="254454" y="3332067"/>
            <a:ext cx="535935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Divide total acres by days (green)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Apportion based on associated detects (yellow)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Adjust to fill in days with 0 detections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Reapportion acres based on adjusted detects (blue)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2B7F6FE-A2D5-2D49-AF0D-C9285176B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3806" y="3721207"/>
            <a:ext cx="6323740" cy="28220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91CBB0-9BB0-F044-864E-3C5035CBE8FA}"/>
              </a:ext>
            </a:extLst>
          </p:cNvPr>
          <p:cNvSpPr txBox="1"/>
          <p:nvPr/>
        </p:nvSpPr>
        <p:spPr>
          <a:xfrm>
            <a:off x="254454" y="5466032"/>
            <a:ext cx="4386522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/>
              <a:t>Key considerations:</a:t>
            </a:r>
          </a:p>
          <a:p>
            <a:pPr marL="285750" indent="-285750">
              <a:buFontTx/>
              <a:buChar char="-"/>
            </a:pPr>
            <a:r>
              <a:rPr lang="en-US" sz="1600" i="1" dirty="0"/>
              <a:t>Assessing true time gaps (Weather? Duration?)</a:t>
            </a:r>
          </a:p>
          <a:p>
            <a:pPr marL="285750" indent="-285750">
              <a:buFontTx/>
              <a:buChar char="-"/>
            </a:pPr>
            <a:r>
              <a:rPr lang="en-US" sz="1600" i="1" dirty="0"/>
              <a:t>Day vs Night detects</a:t>
            </a:r>
          </a:p>
          <a:p>
            <a:pPr marL="285750" indent="-285750">
              <a:buFontTx/>
              <a:buChar char="-"/>
            </a:pPr>
            <a:r>
              <a:rPr lang="en-US" sz="1600" i="1" dirty="0"/>
              <a:t>Multiple detects at one location in a day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37F094-AC5E-3B4C-92A2-9F05436344D7}"/>
              </a:ext>
            </a:extLst>
          </p:cNvPr>
          <p:cNvSpPr>
            <a:spLocks noChangeAspect="1"/>
          </p:cNvSpPr>
          <p:nvPr/>
        </p:nvSpPr>
        <p:spPr>
          <a:xfrm>
            <a:off x="9440034" y="227807"/>
            <a:ext cx="6096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200" dirty="0"/>
              <a:t>NIFS</a:t>
            </a:r>
            <a:br>
              <a:rPr lang="en-US" sz="1200" dirty="0"/>
            </a:br>
            <a:r>
              <a:rPr lang="en-US" sz="1200" dirty="0"/>
              <a:t>(</a:t>
            </a:r>
            <a:r>
              <a:rPr lang="en-US" sz="1200" dirty="0" err="1"/>
              <a:t>InForms</a:t>
            </a:r>
            <a:r>
              <a:rPr lang="en-US" sz="1200" dirty="0"/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F1FB9-B92C-F84B-8961-D945E20A8297}"/>
              </a:ext>
            </a:extLst>
          </p:cNvPr>
          <p:cNvSpPr>
            <a:spLocks noChangeAspect="1"/>
          </p:cNvSpPr>
          <p:nvPr/>
        </p:nvSpPr>
        <p:spPr>
          <a:xfrm>
            <a:off x="11353800" y="227807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HMS</a:t>
            </a: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C25241EA-DD91-A34F-A667-A7F7D52079DD}"/>
              </a:ext>
            </a:extLst>
          </p:cNvPr>
          <p:cNvSpPr>
            <a:spLocks noChangeAspect="1"/>
          </p:cNvSpPr>
          <p:nvPr/>
        </p:nvSpPr>
        <p:spPr>
          <a:xfrm>
            <a:off x="10244517" y="11350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20000"/>
          </a:bodyPr>
          <a:lstStyle/>
          <a:p>
            <a:pPr algn="ctr"/>
            <a:r>
              <a:rPr lang="en-US" sz="1050" dirty="0"/>
              <a:t>Annual Fire</a:t>
            </a:r>
            <a:br>
              <a:rPr lang="en-US" sz="1050" dirty="0"/>
            </a:br>
            <a:r>
              <a:rPr lang="en-US" sz="1050" dirty="0"/>
              <a:t>Geography</a:t>
            </a:r>
          </a:p>
        </p:txBody>
      </p:sp>
    </p:spTree>
    <p:extLst>
      <p:ext uri="{BB962C8B-B14F-4D97-AF65-F5344CB8AC3E}">
        <p14:creationId xmlns:p14="http://schemas.microsoft.com/office/powerpoint/2010/main" val="403441990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10">
            <a:extLst>
              <a:ext uri="{FF2B5EF4-FFF2-40B4-BE49-F238E27FC236}">
                <a16:creationId xmlns:a16="http://schemas.microsoft.com/office/drawing/2014/main" id="{879C64A9-610B-46B7-B372-08C81C5AF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E7F807-AF74-F540-BEE7-CD9FCC91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112813"/>
            <a:ext cx="3734698" cy="32102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/>
              <a:t>What to do when fire detects are not available for multi-day fires</a:t>
            </a:r>
          </a:p>
        </p:txBody>
      </p:sp>
      <p:sp>
        <p:nvSpPr>
          <p:cNvPr id="40" name="Rectangle 12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4471"/>
            <a:ext cx="5291468" cy="1493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14">
            <a:extLst>
              <a:ext uri="{FF2B5EF4-FFF2-40B4-BE49-F238E27FC236}">
                <a16:creationId xmlns:a16="http://schemas.microsoft.com/office/drawing/2014/main" id="{12563AD9-A7A3-4BE2-A897-9487DF3E0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050133"/>
            <a:ext cx="232963" cy="1340860"/>
            <a:chOff x="56167" y="2050133"/>
            <a:chExt cx="232963" cy="1340860"/>
          </a:xfrm>
        </p:grpSpPr>
        <p:sp>
          <p:nvSpPr>
            <p:cNvPr id="42" name="Rectangle 2">
              <a:extLst>
                <a:ext uri="{FF2B5EF4-FFF2-40B4-BE49-F238E27FC236}">
                  <a16:creationId xmlns:a16="http://schemas.microsoft.com/office/drawing/2014/main" id="{D3DEC0ED-2046-4B47-AED6-F2E2C28B1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E9D991DC-D98F-4EE0-BB66-B1BDC1EF3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E7E54229-815D-4B6F-AFC8-CF785F7D4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92CEAFD0-3BED-43BB-9765-CB5C4566F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">
              <a:extLst>
                <a:ext uri="{FF2B5EF4-FFF2-40B4-BE49-F238E27FC236}">
                  <a16:creationId xmlns:a16="http://schemas.microsoft.com/office/drawing/2014/main" id="{4A3C795F-6BCD-46C1-A546-19774F3B2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59">
              <a:extLst>
                <a:ext uri="{FF2B5EF4-FFF2-40B4-BE49-F238E27FC236}">
                  <a16:creationId xmlns:a16="http://schemas.microsoft.com/office/drawing/2014/main" id="{C66A3BDD-1057-463C-9B90-8C332D04B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2">
              <a:extLst>
                <a:ext uri="{FF2B5EF4-FFF2-40B4-BE49-F238E27FC236}">
                  <a16:creationId xmlns:a16="http://schemas.microsoft.com/office/drawing/2014/main" id="{809A6B96-7755-4504-B1CB-F6B83CD0F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59">
              <a:extLst>
                <a:ext uri="{FF2B5EF4-FFF2-40B4-BE49-F238E27FC236}">
                  <a16:creationId xmlns:a16="http://schemas.microsoft.com/office/drawing/2014/main" id="{2D7217F0-4BD2-43FF-8CCB-D59213F35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2">
              <a:extLst>
                <a:ext uri="{FF2B5EF4-FFF2-40B4-BE49-F238E27FC236}">
                  <a16:creationId xmlns:a16="http://schemas.microsoft.com/office/drawing/2014/main" id="{57F107C1-F9EA-4376-A34A-966DBB4BC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856E609B-ECA2-4E1D-A666-5150A38B0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2">
              <a:extLst>
                <a:ext uri="{FF2B5EF4-FFF2-40B4-BE49-F238E27FC236}">
                  <a16:creationId xmlns:a16="http://schemas.microsoft.com/office/drawing/2014/main" id="{7F09FEB2-C57C-4876-8264-E7A6DBA93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59E52BD6-8269-4CBB-8B1D-C65EEEFBB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2">
              <a:extLst>
                <a:ext uri="{FF2B5EF4-FFF2-40B4-BE49-F238E27FC236}">
                  <a16:creationId xmlns:a16="http://schemas.microsoft.com/office/drawing/2014/main" id="{C37B9BA9-D4B1-40E9-85DB-EFEE2ECCE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9">
              <a:extLst>
                <a:ext uri="{FF2B5EF4-FFF2-40B4-BE49-F238E27FC236}">
                  <a16:creationId xmlns:a16="http://schemas.microsoft.com/office/drawing/2014/main" id="{C775B1DF-B6D1-4D88-9B6F-1A07FDCC4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2">
              <a:extLst>
                <a:ext uri="{FF2B5EF4-FFF2-40B4-BE49-F238E27FC236}">
                  <a16:creationId xmlns:a16="http://schemas.microsoft.com/office/drawing/2014/main" id="{A68D4AFE-E9C4-4DD1-994E-18C935A51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9">
              <a:extLst>
                <a:ext uri="{FF2B5EF4-FFF2-40B4-BE49-F238E27FC236}">
                  <a16:creationId xmlns:a16="http://schemas.microsoft.com/office/drawing/2014/main" id="{BB507D87-EF2D-4925-BDF8-41729DDB3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2">
              <a:extLst>
                <a:ext uri="{FF2B5EF4-FFF2-40B4-BE49-F238E27FC236}">
                  <a16:creationId xmlns:a16="http://schemas.microsoft.com/office/drawing/2014/main" id="{2D14785B-15EE-4261-855E-B4C857CD81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9">
              <a:extLst>
                <a:ext uri="{FF2B5EF4-FFF2-40B4-BE49-F238E27FC236}">
                  <a16:creationId xmlns:a16="http://schemas.microsoft.com/office/drawing/2014/main" id="{B5B1C320-CDAC-4C61-A7B4-AF6BA4FA0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2">
              <a:extLst>
                <a:ext uri="{FF2B5EF4-FFF2-40B4-BE49-F238E27FC236}">
                  <a16:creationId xmlns:a16="http://schemas.microsoft.com/office/drawing/2014/main" id="{A4E1B6F0-5FA4-48F4-9CEA-28BE8E2AB3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59">
              <a:extLst>
                <a:ext uri="{FF2B5EF4-FFF2-40B4-BE49-F238E27FC236}">
                  <a16:creationId xmlns:a16="http://schemas.microsoft.com/office/drawing/2014/main" id="{413AA2A6-F5A2-47B3-B451-3D8CAE820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36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DCBC059-C181-6D46-936E-85EC8925B1AA}"/>
                  </a:ext>
                </a:extLst>
              </p:cNvPr>
              <p:cNvSpPr/>
              <p:nvPr/>
            </p:nvSpPr>
            <p:spPr>
              <a:xfrm>
                <a:off x="115448" y="5364469"/>
                <a:ext cx="1560363" cy="627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DCBC059-C181-6D46-936E-85EC8925B1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48" y="5364469"/>
                <a:ext cx="1560363" cy="627288"/>
              </a:xfrm>
              <a:prstGeom prst="rect">
                <a:avLst/>
              </a:prstGeom>
              <a:blipFill>
                <a:blip r:embed="rId2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11D9EE3-70DA-8D46-9FC3-693206814541}"/>
              </a:ext>
            </a:extLst>
          </p:cNvPr>
          <p:cNvSpPr txBox="1"/>
          <p:nvPr/>
        </p:nvSpPr>
        <p:spPr>
          <a:xfrm>
            <a:off x="2645734" y="5437759"/>
            <a:ext cx="23245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= 1 (max 100% growth)</a:t>
            </a:r>
          </a:p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burn day</a:t>
            </a:r>
          </a:p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d/2</a:t>
            </a:r>
          </a:p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= duration of fire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A7729F6-8556-2A49-AD03-3E6A207E6534}"/>
                  </a:ext>
                </a:extLst>
              </p:cNvPr>
              <p:cNvSpPr/>
              <p:nvPr/>
            </p:nvSpPr>
            <p:spPr>
              <a:xfrm>
                <a:off x="116218" y="6118725"/>
                <a:ext cx="1559593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=100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−1.5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A7729F6-8556-2A49-AD03-3E6A207E6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18" y="6118725"/>
                <a:ext cx="1559593" cy="3724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4726663-FCC7-7C4D-AA40-A7BDA0D5A4BD}"/>
              </a:ext>
            </a:extLst>
          </p:cNvPr>
          <p:cNvSpPr txBox="1"/>
          <p:nvPr/>
        </p:nvSpPr>
        <p:spPr>
          <a:xfrm>
            <a:off x="5486400" y="175514"/>
            <a:ext cx="4361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Actual fire growth based on fire detections…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5BD82B-DA10-504E-A23A-2DBA5588B191}"/>
              </a:ext>
            </a:extLst>
          </p:cNvPr>
          <p:cNvSpPr txBox="1"/>
          <p:nvPr/>
        </p:nvSpPr>
        <p:spPr>
          <a:xfrm>
            <a:off x="5486400" y="2929701"/>
            <a:ext cx="4733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Modeled fire growth based on logistic function…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62761-BBAF-E443-A070-014AC3F8B58D}"/>
              </a:ext>
            </a:extLst>
          </p:cNvPr>
          <p:cNvSpPr txBox="1"/>
          <p:nvPr/>
        </p:nvSpPr>
        <p:spPr>
          <a:xfrm>
            <a:off x="0" y="5003199"/>
            <a:ext cx="254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Logistic function details…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E00A76C6-0D0F-504C-9BA2-23F9872FE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5983" y="3272164"/>
            <a:ext cx="6400800" cy="2327564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6567F0DA-C530-5243-BDDE-A8546CDB1E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94683" y="539961"/>
            <a:ext cx="6402100" cy="2328036"/>
          </a:xfrm>
          <a:prstGeom prst="rect">
            <a:avLst/>
          </a:prstGeom>
        </p:spPr>
      </p:pic>
      <p:pic>
        <p:nvPicPr>
          <p:cNvPr id="64" name="Picture 63" descr="Chart, line chart&#10;&#10;Description automatically generated">
            <a:extLst>
              <a:ext uri="{FF2B5EF4-FFF2-40B4-BE49-F238E27FC236}">
                <a16:creationId xmlns:a16="http://schemas.microsoft.com/office/drawing/2014/main" id="{6CD30C15-B1DC-D44D-A5DA-CA7D14E011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02" y="5747408"/>
            <a:ext cx="1713029" cy="1027817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1F1FAF5F-A94E-524C-91DB-0F3F7B6672D1}"/>
              </a:ext>
            </a:extLst>
          </p:cNvPr>
          <p:cNvSpPr txBox="1"/>
          <p:nvPr/>
        </p:nvSpPr>
        <p:spPr>
          <a:xfrm>
            <a:off x="7156175" y="6037036"/>
            <a:ext cx="2617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Fire growth curve in FEPS:</a:t>
            </a:r>
          </a:p>
        </p:txBody>
      </p:sp>
    </p:spTree>
    <p:extLst>
      <p:ext uri="{BB962C8B-B14F-4D97-AF65-F5344CB8AC3E}">
        <p14:creationId xmlns:p14="http://schemas.microsoft.com/office/powerpoint/2010/main" val="210146267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7BFB0993-C18C-A249-97C4-D8E9A21E60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3" b="21749"/>
          <a:stretch/>
        </p:blipFill>
        <p:spPr>
          <a:xfrm>
            <a:off x="719527" y="87158"/>
            <a:ext cx="10420527" cy="66836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286370-0212-0343-B540-49633EC77E1C}"/>
              </a:ext>
            </a:extLst>
          </p:cNvPr>
          <p:cNvSpPr txBox="1"/>
          <p:nvPr/>
        </p:nvSpPr>
        <p:spPr>
          <a:xfrm>
            <a:off x="9953469" y="5066676"/>
            <a:ext cx="1858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Fire Geography example</a:t>
            </a: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D9045BCC-2BC4-D44B-884C-41C7870F4A66}"/>
              </a:ext>
            </a:extLst>
          </p:cNvPr>
          <p:cNvSpPr>
            <a:spLocks noChangeAspect="1"/>
          </p:cNvSpPr>
          <p:nvPr/>
        </p:nvSpPr>
        <p:spPr>
          <a:xfrm>
            <a:off x="10244517" y="11350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20000"/>
          </a:bodyPr>
          <a:lstStyle/>
          <a:p>
            <a:pPr algn="ctr"/>
            <a:r>
              <a:rPr lang="en-US" sz="1050" dirty="0"/>
              <a:t>Annual Fire</a:t>
            </a:r>
            <a:br>
              <a:rPr lang="en-US" sz="1050" dirty="0"/>
            </a:br>
            <a:r>
              <a:rPr lang="en-US" sz="1050" dirty="0"/>
              <a:t>Geography</a:t>
            </a:r>
          </a:p>
        </p:txBody>
      </p:sp>
    </p:spTree>
    <p:extLst>
      <p:ext uri="{BB962C8B-B14F-4D97-AF65-F5344CB8AC3E}">
        <p14:creationId xmlns:p14="http://schemas.microsoft.com/office/powerpoint/2010/main" val="2520901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C17BD6-DBD6-6140-9047-7D21E5EE4591}"/>
              </a:ext>
            </a:extLst>
          </p:cNvPr>
          <p:cNvSpPr txBox="1"/>
          <p:nvPr/>
        </p:nvSpPr>
        <p:spPr>
          <a:xfrm>
            <a:off x="9818288" y="586543"/>
            <a:ext cx="20686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each point where two or more datasets are combined, one or more rulesets are defined and implemented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FFEBD7D-657A-974A-BC34-9E20E5B79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8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14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C125E-FB7E-9E46-9C61-A6EC4EEB6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695" y="636851"/>
            <a:ext cx="3051430" cy="1599037"/>
          </a:xfrm>
        </p:spPr>
        <p:txBody>
          <a:bodyPr>
            <a:normAutofit/>
          </a:bodyPr>
          <a:lstStyle/>
          <a:p>
            <a:r>
              <a:rPr lang="en-US" sz="4000" dirty="0"/>
              <a:t>Ruleset Examples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E277D54-3779-1846-8E3F-8CE1FBFDD6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4" t="2799" r="3092" b="36136"/>
          <a:stretch/>
        </p:blipFill>
        <p:spPr>
          <a:xfrm>
            <a:off x="182832" y="0"/>
            <a:ext cx="3861441" cy="6858000"/>
          </a:xfrm>
          <a:prstGeom prst="rect">
            <a:avLst/>
          </a:prstGeom>
        </p:spPr>
      </p:pic>
      <p:pic>
        <p:nvPicPr>
          <p:cNvPr id="8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235585D-BBEB-034A-8D5D-2A888AC6B6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65" r="50272"/>
          <a:stretch/>
        </p:blipFill>
        <p:spPr>
          <a:xfrm>
            <a:off x="8957738" y="4033143"/>
            <a:ext cx="2328696" cy="2426031"/>
          </a:xfrm>
          <a:prstGeom prst="rect">
            <a:avLst/>
          </a:prstGeom>
        </p:spPr>
      </p:pic>
      <p:pic>
        <p:nvPicPr>
          <p:cNvPr id="42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B8E7B8E-73AE-A343-A915-27F63A8719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46" b="44797"/>
          <a:stretch/>
        </p:blipFill>
        <p:spPr>
          <a:xfrm>
            <a:off x="4173716" y="398826"/>
            <a:ext cx="3641321" cy="60603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EC6F55-A64F-8447-A13F-740524F1DD2B}"/>
              </a:ext>
            </a:extLst>
          </p:cNvPr>
          <p:cNvSpPr txBox="1"/>
          <p:nvPr/>
        </p:nvSpPr>
        <p:spPr>
          <a:xfrm>
            <a:off x="813060" y="2051222"/>
            <a:ext cx="105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Ruleset 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D9E5558-8163-7A4F-90FD-5E485E8F31BE}"/>
              </a:ext>
            </a:extLst>
          </p:cNvPr>
          <p:cNvSpPr txBox="1"/>
          <p:nvPr/>
        </p:nvSpPr>
        <p:spPr>
          <a:xfrm>
            <a:off x="8957738" y="3663811"/>
            <a:ext cx="105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Ruleset 5</a:t>
            </a:r>
          </a:p>
        </p:txBody>
      </p:sp>
    </p:spTree>
    <p:extLst>
      <p:ext uri="{BB962C8B-B14F-4D97-AF65-F5344CB8AC3E}">
        <p14:creationId xmlns:p14="http://schemas.microsoft.com/office/powerpoint/2010/main" val="257230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39BE22D-2AF6-BF49-8752-79BE4D1A1784}"/>
              </a:ext>
            </a:extLst>
          </p:cNvPr>
          <p:cNvSpPr>
            <a:spLocks noChangeAspect="1"/>
          </p:cNvSpPr>
          <p:nvPr/>
        </p:nvSpPr>
        <p:spPr>
          <a:xfrm>
            <a:off x="7031106" y="4223314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FEPS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44638A-CA91-624C-BF89-FAC5C0B2CA32}"/>
              </a:ext>
            </a:extLst>
          </p:cNvPr>
          <p:cNvSpPr>
            <a:spLocks noChangeAspect="1"/>
          </p:cNvSpPr>
          <p:nvPr/>
        </p:nvSpPr>
        <p:spPr>
          <a:xfrm>
            <a:off x="6553443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HMS</a:t>
            </a: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0C6D23CE-37C6-3D4B-B89A-737D0F4B93B2}"/>
              </a:ext>
            </a:extLst>
          </p:cNvPr>
          <p:cNvSpPr>
            <a:spLocks noChangeAspect="1"/>
          </p:cNvSpPr>
          <p:nvPr/>
        </p:nvSpPr>
        <p:spPr>
          <a:xfrm>
            <a:off x="3668677" y="1471451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20000"/>
          </a:bodyPr>
          <a:lstStyle/>
          <a:p>
            <a:pPr algn="ctr"/>
            <a:r>
              <a:rPr lang="en-US" sz="1050" dirty="0"/>
              <a:t>Annual Fire</a:t>
            </a:r>
            <a:br>
              <a:rPr lang="en-US" sz="1050" dirty="0"/>
            </a:br>
            <a:r>
              <a:rPr lang="en-US" sz="1050" dirty="0"/>
              <a:t>Geography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1ACD937D-7571-594A-BA91-AC24F2916F6B}"/>
              </a:ext>
            </a:extLst>
          </p:cNvPr>
          <p:cNvSpPr>
            <a:spLocks noChangeAspect="1"/>
          </p:cNvSpPr>
          <p:nvPr/>
        </p:nvSpPr>
        <p:spPr>
          <a:xfrm>
            <a:off x="117043" y="299842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Burn </a:t>
            </a:r>
            <a:br>
              <a:rPr lang="en-US" sz="1400" dirty="0"/>
            </a:br>
            <a:r>
              <a:rPr lang="en-US" sz="1400" dirty="0"/>
              <a:t>Severity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9F522-BDB1-E242-B62D-CD1946D3E0D5}"/>
              </a:ext>
            </a:extLst>
          </p:cNvPr>
          <p:cNvSpPr>
            <a:spLocks noChangeAspect="1"/>
          </p:cNvSpPr>
          <p:nvPr/>
        </p:nvSpPr>
        <p:spPr>
          <a:xfrm>
            <a:off x="703679" y="1597956"/>
            <a:ext cx="6096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MTBS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9353052A-0F77-5A40-92BA-CADC4154D4DE}"/>
              </a:ext>
            </a:extLst>
          </p:cNvPr>
          <p:cNvSpPr>
            <a:spLocks noChangeAspect="1"/>
          </p:cNvSpPr>
          <p:nvPr/>
        </p:nvSpPr>
        <p:spPr>
          <a:xfrm>
            <a:off x="5772064" y="2814144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WFAS</a:t>
            </a:r>
            <a:br>
              <a:rPr lang="en-US" sz="1400" dirty="0"/>
            </a:br>
            <a:r>
              <a:rPr lang="en-US" sz="1400" dirty="0"/>
              <a:t>fuel moisture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C913BE9-5487-154E-A02E-F395E5225A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7903938"/>
              </p:ext>
            </p:extLst>
          </p:nvPr>
        </p:nvGraphicFramePr>
        <p:xfrm>
          <a:off x="7995759" y="790731"/>
          <a:ext cx="4087995" cy="5276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FD9CD1-9A78-BA4D-A7F7-8E2D4437FDFC}"/>
              </a:ext>
            </a:extLst>
          </p:cNvPr>
          <p:cNvSpPr txBox="1"/>
          <p:nvPr/>
        </p:nvSpPr>
        <p:spPr>
          <a:xfrm>
            <a:off x="647262" y="28535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Years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51E30C-DA90-FF44-BA55-26089CB6B58E}"/>
              </a:ext>
            </a:extLst>
          </p:cNvPr>
          <p:cNvSpPr txBox="1"/>
          <p:nvPr/>
        </p:nvSpPr>
        <p:spPr>
          <a:xfrm>
            <a:off x="2483924" y="285353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Year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7FC6DC-5830-8846-8C13-C4870F22CF40}"/>
              </a:ext>
            </a:extLst>
          </p:cNvPr>
          <p:cNvSpPr txBox="1"/>
          <p:nvPr/>
        </p:nvSpPr>
        <p:spPr>
          <a:xfrm>
            <a:off x="4234794" y="285353"/>
            <a:ext cx="106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months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1A8FE-A178-C04E-B7D3-D25833BAD2C6}"/>
              </a:ext>
            </a:extLst>
          </p:cNvPr>
          <p:cNvSpPr txBox="1"/>
          <p:nvPr/>
        </p:nvSpPr>
        <p:spPr>
          <a:xfrm>
            <a:off x="6298250" y="285353"/>
            <a:ext cx="111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Real-Time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EDDC17-F346-F745-AE8F-2C105E23818B}"/>
              </a:ext>
            </a:extLst>
          </p:cNvPr>
          <p:cNvSpPr>
            <a:spLocks noChangeAspect="1"/>
          </p:cNvSpPr>
          <p:nvPr/>
        </p:nvSpPr>
        <p:spPr>
          <a:xfrm>
            <a:off x="2551773" y="1628601"/>
            <a:ext cx="6096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200" dirty="0"/>
              <a:t>NIFS</a:t>
            </a:r>
            <a:br>
              <a:rPr lang="en-US" sz="1200" dirty="0"/>
            </a:br>
            <a:r>
              <a:rPr lang="en-US" sz="1200" dirty="0"/>
              <a:t>(</a:t>
            </a:r>
            <a:r>
              <a:rPr lang="en-US" sz="1200" dirty="0" err="1"/>
              <a:t>InForms</a:t>
            </a:r>
            <a:r>
              <a:rPr lang="en-US" sz="1200" dirty="0"/>
              <a:t>)</a:t>
            </a: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63034CC0-3D89-B440-8A95-B53E3410F011}"/>
              </a:ext>
            </a:extLst>
          </p:cNvPr>
          <p:cNvSpPr>
            <a:spLocks noChangeAspect="1"/>
          </p:cNvSpPr>
          <p:nvPr/>
        </p:nvSpPr>
        <p:spPr>
          <a:xfrm>
            <a:off x="5761781" y="408238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050" dirty="0"/>
              <a:t>SERA</a:t>
            </a: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33186E0F-9D3D-5046-8826-C02DADEC5B56}"/>
              </a:ext>
            </a:extLst>
          </p:cNvPr>
          <p:cNvSpPr>
            <a:spLocks noChangeAspect="1"/>
          </p:cNvSpPr>
          <p:nvPr/>
        </p:nvSpPr>
        <p:spPr>
          <a:xfrm>
            <a:off x="5772064" y="2314401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050" dirty="0"/>
              <a:t>NAWFD</a:t>
            </a: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53796B64-46D7-DB47-B157-53DF91441D5E}"/>
              </a:ext>
            </a:extLst>
          </p:cNvPr>
          <p:cNvSpPr>
            <a:spLocks noChangeAspect="1"/>
          </p:cNvSpPr>
          <p:nvPr/>
        </p:nvSpPr>
        <p:spPr>
          <a:xfrm>
            <a:off x="117043" y="2157558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LANDFIRE</a:t>
            </a:r>
            <a:br>
              <a:rPr lang="en-US" sz="1400" dirty="0"/>
            </a:br>
            <a:r>
              <a:rPr lang="en-US" sz="1400" dirty="0"/>
              <a:t>Vintage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EDA808-4BC2-1B41-8FDA-88111F024E32}"/>
              </a:ext>
            </a:extLst>
          </p:cNvPr>
          <p:cNvSpPr>
            <a:spLocks noChangeAspect="1"/>
          </p:cNvSpPr>
          <p:nvPr/>
        </p:nvSpPr>
        <p:spPr>
          <a:xfrm>
            <a:off x="7041259" y="368422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CONSUME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73E751-389E-B54E-9C24-274F596EC82A}"/>
              </a:ext>
            </a:extLst>
          </p:cNvPr>
          <p:cNvSpPr>
            <a:spLocks noChangeAspect="1"/>
          </p:cNvSpPr>
          <p:nvPr/>
        </p:nvSpPr>
        <p:spPr>
          <a:xfrm>
            <a:off x="6553443" y="4496182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FOFEM</a:t>
            </a: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75B40C92-C7C4-1C40-8AF7-3FA7E0F0017D}"/>
              </a:ext>
            </a:extLst>
          </p:cNvPr>
          <p:cNvSpPr>
            <a:spLocks noChangeAspect="1"/>
          </p:cNvSpPr>
          <p:nvPr/>
        </p:nvSpPr>
        <p:spPr>
          <a:xfrm>
            <a:off x="5801881" y="1471758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Default Fire </a:t>
            </a:r>
            <a:br>
              <a:rPr lang="en-US" sz="1400" dirty="0"/>
            </a:br>
            <a:r>
              <a:rPr lang="en-US" sz="1400" dirty="0"/>
              <a:t>Geography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41FAC9-AAC6-E243-95CF-B4983BE2B171}"/>
              </a:ext>
            </a:extLst>
          </p:cNvPr>
          <p:cNvSpPr>
            <a:spLocks noChangeAspect="1"/>
          </p:cNvSpPr>
          <p:nvPr/>
        </p:nvSpPr>
        <p:spPr>
          <a:xfrm>
            <a:off x="6553443" y="3429000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FINN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3A221F-C278-6147-86C9-7B018C6485E0}"/>
              </a:ext>
            </a:extLst>
          </p:cNvPr>
          <p:cNvSpPr>
            <a:spLocks noChangeAspect="1"/>
          </p:cNvSpPr>
          <p:nvPr/>
        </p:nvSpPr>
        <p:spPr>
          <a:xfrm>
            <a:off x="6553443" y="396808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BlueSky</a:t>
            </a:r>
            <a:br>
              <a:rPr lang="en-US" sz="1100" dirty="0"/>
            </a:br>
            <a:r>
              <a:rPr lang="en-US" sz="1100" dirty="0"/>
              <a:t>Pipeline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5FEE4C-74FC-5040-86B0-BBC1CD6E6C3A}"/>
              </a:ext>
            </a:extLst>
          </p:cNvPr>
          <p:cNvSpPr>
            <a:spLocks noChangeAspect="1"/>
          </p:cNvSpPr>
          <p:nvPr/>
        </p:nvSpPr>
        <p:spPr>
          <a:xfrm>
            <a:off x="4146450" y="233350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NPS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463A524-D9F7-D04A-8129-5D2EC637BBE8}"/>
              </a:ext>
            </a:extLst>
          </p:cNvPr>
          <p:cNvSpPr>
            <a:spLocks noChangeAspect="1"/>
          </p:cNvSpPr>
          <p:nvPr/>
        </p:nvSpPr>
        <p:spPr>
          <a:xfrm>
            <a:off x="5333758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MODIS</a:t>
            </a:r>
            <a:br>
              <a:rPr lang="en-US" sz="1100" dirty="0"/>
            </a:br>
            <a:r>
              <a:rPr lang="en-US" sz="1100" dirty="0"/>
              <a:t>MCD64A1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C79BA2-5666-F445-B8F8-1B54366AD356}"/>
              </a:ext>
            </a:extLst>
          </p:cNvPr>
          <p:cNvSpPr txBox="1"/>
          <p:nvPr/>
        </p:nvSpPr>
        <p:spPr>
          <a:xfrm>
            <a:off x="171583" y="5882603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06B8F9-CFC3-5E4A-8B2B-6B558089AC8E}"/>
              </a:ext>
            </a:extLst>
          </p:cNvPr>
          <p:cNvSpPr txBox="1"/>
          <p:nvPr/>
        </p:nvSpPr>
        <p:spPr>
          <a:xfrm>
            <a:off x="171583" y="6177299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7DB5FE-C5F5-BD44-B61B-9624341D5C22}"/>
              </a:ext>
            </a:extLst>
          </p:cNvPr>
          <p:cNvSpPr txBox="1"/>
          <p:nvPr/>
        </p:nvSpPr>
        <p:spPr>
          <a:xfrm>
            <a:off x="171583" y="6471995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49E8C25-963E-9440-A54C-C25B28B99D2B}"/>
              </a:ext>
            </a:extLst>
          </p:cNvPr>
          <p:cNvSpPr/>
          <p:nvPr/>
        </p:nvSpPr>
        <p:spPr>
          <a:xfrm>
            <a:off x="1068370" y="6012254"/>
            <a:ext cx="192691" cy="1100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194DB3F-A027-2C4D-A83C-92CAF721E8D8}"/>
              </a:ext>
            </a:extLst>
          </p:cNvPr>
          <p:cNvSpPr/>
          <p:nvPr/>
        </p:nvSpPr>
        <p:spPr>
          <a:xfrm>
            <a:off x="1068370" y="6306950"/>
            <a:ext cx="192691" cy="1100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AA1E8D8-AE2E-6243-A1E5-0BFDBA31F67F}"/>
              </a:ext>
            </a:extLst>
          </p:cNvPr>
          <p:cNvSpPr/>
          <p:nvPr/>
        </p:nvSpPr>
        <p:spPr>
          <a:xfrm>
            <a:off x="1068370" y="6601646"/>
            <a:ext cx="192691" cy="11003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DCA018-B639-B944-8320-4BCB86D48F44}"/>
              </a:ext>
            </a:extLst>
          </p:cNvPr>
          <p:cNvSpPr>
            <a:spLocks noChangeAspect="1"/>
          </p:cNvSpPr>
          <p:nvPr/>
        </p:nvSpPr>
        <p:spPr>
          <a:xfrm>
            <a:off x="1770479" y="6112989"/>
            <a:ext cx="6096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Primary </a:t>
            </a:r>
          </a:p>
          <a:p>
            <a:pPr algn="ctr"/>
            <a:r>
              <a:rPr lang="en-US" sz="1100" dirty="0"/>
              <a:t>Data/Tool</a:t>
            </a:r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303A5A14-D62F-0041-870F-D6C58C7500DE}"/>
              </a:ext>
            </a:extLst>
          </p:cNvPr>
          <p:cNvSpPr>
            <a:spLocks noChangeAspect="1"/>
          </p:cNvSpPr>
          <p:nvPr/>
        </p:nvSpPr>
        <p:spPr>
          <a:xfrm>
            <a:off x="2553588" y="5998689"/>
            <a:ext cx="914400" cy="685800"/>
          </a:xfrm>
          <a:prstGeom prst="diamon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Helper or </a:t>
            </a:r>
            <a:br>
              <a:rPr lang="en-US" sz="1400" dirty="0"/>
            </a:br>
            <a:r>
              <a:rPr lang="en-US" sz="1400" dirty="0"/>
              <a:t>Enhancer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DC9C3C-3893-F243-89CA-8609346846AD}"/>
              </a:ext>
            </a:extLst>
          </p:cNvPr>
          <p:cNvSpPr>
            <a:spLocks noChangeAspect="1"/>
          </p:cNvSpPr>
          <p:nvPr/>
        </p:nvSpPr>
        <p:spPr>
          <a:xfrm>
            <a:off x="6553443" y="2117433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FCCS/EVT</a:t>
            </a:r>
            <a:br>
              <a:rPr lang="en-US" sz="1100" dirty="0"/>
            </a:br>
            <a:r>
              <a:rPr lang="en-US" sz="1100" dirty="0"/>
              <a:t>Grid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8DD573E-72A6-9643-8B3F-E86C8358F48C}"/>
              </a:ext>
            </a:extLst>
          </p:cNvPr>
          <p:cNvSpPr>
            <a:spLocks noChangeAspect="1"/>
          </p:cNvSpPr>
          <p:nvPr/>
        </p:nvSpPr>
        <p:spPr>
          <a:xfrm>
            <a:off x="2551773" y="112859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900" dirty="0"/>
              <a:t>SMARTFIRE</a:t>
            </a:r>
            <a:br>
              <a:rPr lang="en-US" sz="900" dirty="0"/>
            </a:br>
            <a:r>
              <a:rPr lang="en-US" sz="900" dirty="0"/>
              <a:t>v2</a:t>
            </a:r>
            <a:endParaRPr lang="en-US" sz="105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0BDD534-FA9B-4045-B357-F5A244D4E378}"/>
              </a:ext>
            </a:extLst>
          </p:cNvPr>
          <p:cNvSpPr>
            <a:spLocks noChangeAspect="1"/>
          </p:cNvSpPr>
          <p:nvPr/>
        </p:nvSpPr>
        <p:spPr>
          <a:xfrm>
            <a:off x="4420754" y="1271759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FRAP</a:t>
            </a:r>
            <a:br>
              <a:rPr lang="en-US" sz="1100" dirty="0"/>
            </a:br>
            <a:r>
              <a:rPr lang="en-US" sz="1100" dirty="0"/>
              <a:t>Database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1A8ED8-508E-0649-A82C-C9A842400850}"/>
              </a:ext>
            </a:extLst>
          </p:cNvPr>
          <p:cNvSpPr>
            <a:spLocks noChangeAspect="1"/>
          </p:cNvSpPr>
          <p:nvPr/>
        </p:nvSpPr>
        <p:spPr>
          <a:xfrm>
            <a:off x="4623177" y="2585544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10000"/>
          </a:bodyPr>
          <a:lstStyle/>
          <a:p>
            <a:pPr algn="ctr"/>
            <a:r>
              <a:rPr lang="en-US" sz="1400" dirty="0"/>
              <a:t>SMP</a:t>
            </a:r>
            <a:br>
              <a:rPr lang="en-US" sz="1400" dirty="0"/>
            </a:br>
            <a:r>
              <a:rPr lang="en-US" sz="1400" dirty="0"/>
              <a:t>Permits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B7763E-E394-1144-AA9D-0239206A6484}"/>
              </a:ext>
            </a:extLst>
          </p:cNvPr>
          <p:cNvSpPr>
            <a:spLocks noChangeAspect="1"/>
          </p:cNvSpPr>
          <p:nvPr/>
        </p:nvSpPr>
        <p:spPr>
          <a:xfrm>
            <a:off x="4623177" y="2085801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NASF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5838689-67D9-F048-9DEF-AB1E3C3F784D}"/>
              </a:ext>
            </a:extLst>
          </p:cNvPr>
          <p:cNvSpPr>
            <a:spLocks noChangeAspect="1"/>
          </p:cNvSpPr>
          <p:nvPr/>
        </p:nvSpPr>
        <p:spPr>
          <a:xfrm>
            <a:off x="7213296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VIIRS</a:t>
            </a:r>
            <a:br>
              <a:rPr lang="en-US" sz="1100" dirty="0"/>
            </a:br>
            <a:r>
              <a:rPr lang="en-US" sz="1100" dirty="0"/>
              <a:t>AFP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9B5A1E-1DCC-B447-8E23-CE96472E92E6}"/>
              </a:ext>
            </a:extLst>
          </p:cNvPr>
          <p:cNvSpPr txBox="1"/>
          <p:nvPr/>
        </p:nvSpPr>
        <p:spPr>
          <a:xfrm>
            <a:off x="4927977" y="6049201"/>
            <a:ext cx="694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+mj-lt"/>
              </a:rPr>
              <a:t>Available Components, Timing, Quality</a:t>
            </a:r>
          </a:p>
        </p:txBody>
      </p:sp>
    </p:spTree>
    <p:extLst>
      <p:ext uri="{BB962C8B-B14F-4D97-AF65-F5344CB8AC3E}">
        <p14:creationId xmlns:p14="http://schemas.microsoft.com/office/powerpoint/2010/main" val="111701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39BE22D-2AF6-BF49-8752-79BE4D1A1784}"/>
              </a:ext>
            </a:extLst>
          </p:cNvPr>
          <p:cNvSpPr>
            <a:spLocks noChangeAspect="1"/>
          </p:cNvSpPr>
          <p:nvPr/>
        </p:nvSpPr>
        <p:spPr>
          <a:xfrm>
            <a:off x="7031106" y="4223314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FEPS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44638A-CA91-624C-BF89-FAC5C0B2CA32}"/>
              </a:ext>
            </a:extLst>
          </p:cNvPr>
          <p:cNvSpPr>
            <a:spLocks noChangeAspect="1"/>
          </p:cNvSpPr>
          <p:nvPr/>
        </p:nvSpPr>
        <p:spPr>
          <a:xfrm>
            <a:off x="6553443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HMS</a:t>
            </a: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0C6D23CE-37C6-3D4B-B89A-737D0F4B93B2}"/>
              </a:ext>
            </a:extLst>
          </p:cNvPr>
          <p:cNvSpPr>
            <a:spLocks noChangeAspect="1"/>
          </p:cNvSpPr>
          <p:nvPr/>
        </p:nvSpPr>
        <p:spPr>
          <a:xfrm>
            <a:off x="3668677" y="1471451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20000"/>
          </a:bodyPr>
          <a:lstStyle/>
          <a:p>
            <a:pPr algn="ctr"/>
            <a:r>
              <a:rPr lang="en-US" sz="1050" dirty="0"/>
              <a:t>Annual Fire</a:t>
            </a:r>
            <a:br>
              <a:rPr lang="en-US" sz="1050" dirty="0"/>
            </a:br>
            <a:r>
              <a:rPr lang="en-US" sz="1050" dirty="0"/>
              <a:t>Geography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1ACD937D-7571-594A-BA91-AC24F2916F6B}"/>
              </a:ext>
            </a:extLst>
          </p:cNvPr>
          <p:cNvSpPr>
            <a:spLocks noChangeAspect="1"/>
          </p:cNvSpPr>
          <p:nvPr/>
        </p:nvSpPr>
        <p:spPr>
          <a:xfrm>
            <a:off x="117043" y="299842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Burn </a:t>
            </a:r>
            <a:br>
              <a:rPr lang="en-US" sz="1400" dirty="0"/>
            </a:br>
            <a:r>
              <a:rPr lang="en-US" sz="1400" dirty="0"/>
              <a:t>Severity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9F522-BDB1-E242-B62D-CD1946D3E0D5}"/>
              </a:ext>
            </a:extLst>
          </p:cNvPr>
          <p:cNvSpPr>
            <a:spLocks noChangeAspect="1"/>
          </p:cNvSpPr>
          <p:nvPr/>
        </p:nvSpPr>
        <p:spPr>
          <a:xfrm>
            <a:off x="703679" y="1597956"/>
            <a:ext cx="6096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MTBS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9353052A-0F77-5A40-92BA-CADC4154D4DE}"/>
              </a:ext>
            </a:extLst>
          </p:cNvPr>
          <p:cNvSpPr>
            <a:spLocks noChangeAspect="1"/>
          </p:cNvSpPr>
          <p:nvPr/>
        </p:nvSpPr>
        <p:spPr>
          <a:xfrm>
            <a:off x="5772064" y="2814144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WFAS</a:t>
            </a:r>
            <a:br>
              <a:rPr lang="en-US" sz="1400" dirty="0"/>
            </a:br>
            <a:r>
              <a:rPr lang="en-US" sz="1400" dirty="0"/>
              <a:t>fuel moisture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C913BE9-5487-154E-A02E-F395E5225A0B}"/>
              </a:ext>
            </a:extLst>
          </p:cNvPr>
          <p:cNvGraphicFramePr/>
          <p:nvPr/>
        </p:nvGraphicFramePr>
        <p:xfrm>
          <a:off x="7995759" y="790731"/>
          <a:ext cx="4087995" cy="5276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FD9CD1-9A78-BA4D-A7F7-8E2D4437FDFC}"/>
              </a:ext>
            </a:extLst>
          </p:cNvPr>
          <p:cNvSpPr txBox="1"/>
          <p:nvPr/>
        </p:nvSpPr>
        <p:spPr>
          <a:xfrm>
            <a:off x="647262" y="28535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Years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51E30C-DA90-FF44-BA55-26089CB6B58E}"/>
              </a:ext>
            </a:extLst>
          </p:cNvPr>
          <p:cNvSpPr txBox="1"/>
          <p:nvPr/>
        </p:nvSpPr>
        <p:spPr>
          <a:xfrm>
            <a:off x="2483924" y="285353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Year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7FC6DC-5830-8846-8C13-C4870F22CF40}"/>
              </a:ext>
            </a:extLst>
          </p:cNvPr>
          <p:cNvSpPr txBox="1"/>
          <p:nvPr/>
        </p:nvSpPr>
        <p:spPr>
          <a:xfrm>
            <a:off x="4234794" y="285353"/>
            <a:ext cx="106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months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1A8FE-A178-C04E-B7D3-D25833BAD2C6}"/>
              </a:ext>
            </a:extLst>
          </p:cNvPr>
          <p:cNvSpPr txBox="1"/>
          <p:nvPr/>
        </p:nvSpPr>
        <p:spPr>
          <a:xfrm>
            <a:off x="6298250" y="285353"/>
            <a:ext cx="111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Real-Time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EDDC17-F346-F745-AE8F-2C105E23818B}"/>
              </a:ext>
            </a:extLst>
          </p:cNvPr>
          <p:cNvSpPr>
            <a:spLocks noChangeAspect="1"/>
          </p:cNvSpPr>
          <p:nvPr/>
        </p:nvSpPr>
        <p:spPr>
          <a:xfrm>
            <a:off x="2551773" y="1628601"/>
            <a:ext cx="6096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200" dirty="0"/>
              <a:t>NIFS</a:t>
            </a:r>
            <a:br>
              <a:rPr lang="en-US" sz="1200" dirty="0"/>
            </a:br>
            <a:r>
              <a:rPr lang="en-US" sz="1200" dirty="0"/>
              <a:t>(</a:t>
            </a:r>
            <a:r>
              <a:rPr lang="en-US" sz="1200" dirty="0" err="1"/>
              <a:t>InForms</a:t>
            </a:r>
            <a:r>
              <a:rPr lang="en-US" sz="1200" dirty="0"/>
              <a:t>)</a:t>
            </a: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63034CC0-3D89-B440-8A95-B53E3410F011}"/>
              </a:ext>
            </a:extLst>
          </p:cNvPr>
          <p:cNvSpPr>
            <a:spLocks noChangeAspect="1"/>
          </p:cNvSpPr>
          <p:nvPr/>
        </p:nvSpPr>
        <p:spPr>
          <a:xfrm>
            <a:off x="5761781" y="408238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050" dirty="0"/>
              <a:t>SERA</a:t>
            </a: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33186E0F-9D3D-5046-8826-C02DADEC5B56}"/>
              </a:ext>
            </a:extLst>
          </p:cNvPr>
          <p:cNvSpPr>
            <a:spLocks noChangeAspect="1"/>
          </p:cNvSpPr>
          <p:nvPr/>
        </p:nvSpPr>
        <p:spPr>
          <a:xfrm>
            <a:off x="5772064" y="2314401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050" dirty="0"/>
              <a:t>NAWFD</a:t>
            </a: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53796B64-46D7-DB47-B157-53DF91441D5E}"/>
              </a:ext>
            </a:extLst>
          </p:cNvPr>
          <p:cNvSpPr>
            <a:spLocks noChangeAspect="1"/>
          </p:cNvSpPr>
          <p:nvPr/>
        </p:nvSpPr>
        <p:spPr>
          <a:xfrm>
            <a:off x="117043" y="2157558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LANDFIRE</a:t>
            </a:r>
            <a:br>
              <a:rPr lang="en-US" sz="1400" dirty="0"/>
            </a:br>
            <a:r>
              <a:rPr lang="en-US" sz="1400" dirty="0"/>
              <a:t>Vintage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EDA808-4BC2-1B41-8FDA-88111F024E32}"/>
              </a:ext>
            </a:extLst>
          </p:cNvPr>
          <p:cNvSpPr>
            <a:spLocks noChangeAspect="1"/>
          </p:cNvSpPr>
          <p:nvPr/>
        </p:nvSpPr>
        <p:spPr>
          <a:xfrm>
            <a:off x="7041259" y="368422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CONSUME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73E751-389E-B54E-9C24-274F596EC82A}"/>
              </a:ext>
            </a:extLst>
          </p:cNvPr>
          <p:cNvSpPr>
            <a:spLocks noChangeAspect="1"/>
          </p:cNvSpPr>
          <p:nvPr/>
        </p:nvSpPr>
        <p:spPr>
          <a:xfrm>
            <a:off x="6553443" y="4496182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FOFEM</a:t>
            </a: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75B40C92-C7C4-1C40-8AF7-3FA7E0F0017D}"/>
              </a:ext>
            </a:extLst>
          </p:cNvPr>
          <p:cNvSpPr>
            <a:spLocks noChangeAspect="1"/>
          </p:cNvSpPr>
          <p:nvPr/>
        </p:nvSpPr>
        <p:spPr>
          <a:xfrm>
            <a:off x="5801881" y="1471758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Default Fire </a:t>
            </a:r>
            <a:br>
              <a:rPr lang="en-US" sz="1400" dirty="0"/>
            </a:br>
            <a:r>
              <a:rPr lang="en-US" sz="1400" dirty="0"/>
              <a:t>Geography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41FAC9-AAC6-E243-95CF-B4983BE2B171}"/>
              </a:ext>
            </a:extLst>
          </p:cNvPr>
          <p:cNvSpPr>
            <a:spLocks noChangeAspect="1"/>
          </p:cNvSpPr>
          <p:nvPr/>
        </p:nvSpPr>
        <p:spPr>
          <a:xfrm>
            <a:off x="6553443" y="3429000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FINN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3A221F-C278-6147-86C9-7B018C6485E0}"/>
              </a:ext>
            </a:extLst>
          </p:cNvPr>
          <p:cNvSpPr>
            <a:spLocks noChangeAspect="1"/>
          </p:cNvSpPr>
          <p:nvPr/>
        </p:nvSpPr>
        <p:spPr>
          <a:xfrm>
            <a:off x="6553443" y="396808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BlueSky</a:t>
            </a:r>
            <a:br>
              <a:rPr lang="en-US" sz="1100" dirty="0"/>
            </a:br>
            <a:r>
              <a:rPr lang="en-US" sz="1100" dirty="0"/>
              <a:t>Pipeline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5FEE4C-74FC-5040-86B0-BBC1CD6E6C3A}"/>
              </a:ext>
            </a:extLst>
          </p:cNvPr>
          <p:cNvSpPr>
            <a:spLocks noChangeAspect="1"/>
          </p:cNvSpPr>
          <p:nvPr/>
        </p:nvSpPr>
        <p:spPr>
          <a:xfrm>
            <a:off x="4146450" y="233350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NPS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463A524-D9F7-D04A-8129-5D2EC637BBE8}"/>
              </a:ext>
            </a:extLst>
          </p:cNvPr>
          <p:cNvSpPr>
            <a:spLocks noChangeAspect="1"/>
          </p:cNvSpPr>
          <p:nvPr/>
        </p:nvSpPr>
        <p:spPr>
          <a:xfrm>
            <a:off x="5333758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MODIS</a:t>
            </a:r>
            <a:br>
              <a:rPr lang="en-US" sz="1100" dirty="0"/>
            </a:br>
            <a:r>
              <a:rPr lang="en-US" sz="1100" dirty="0"/>
              <a:t>MCD64A1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C79BA2-5666-F445-B8F8-1B54366AD356}"/>
              </a:ext>
            </a:extLst>
          </p:cNvPr>
          <p:cNvSpPr txBox="1"/>
          <p:nvPr/>
        </p:nvSpPr>
        <p:spPr>
          <a:xfrm>
            <a:off x="171583" y="5882603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06B8F9-CFC3-5E4A-8B2B-6B558089AC8E}"/>
              </a:ext>
            </a:extLst>
          </p:cNvPr>
          <p:cNvSpPr txBox="1"/>
          <p:nvPr/>
        </p:nvSpPr>
        <p:spPr>
          <a:xfrm>
            <a:off x="171583" y="6177299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7DB5FE-C5F5-BD44-B61B-9624341D5C22}"/>
              </a:ext>
            </a:extLst>
          </p:cNvPr>
          <p:cNvSpPr txBox="1"/>
          <p:nvPr/>
        </p:nvSpPr>
        <p:spPr>
          <a:xfrm>
            <a:off x="171583" y="6471995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49E8C25-963E-9440-A54C-C25B28B99D2B}"/>
              </a:ext>
            </a:extLst>
          </p:cNvPr>
          <p:cNvSpPr/>
          <p:nvPr/>
        </p:nvSpPr>
        <p:spPr>
          <a:xfrm>
            <a:off x="1068370" y="6012254"/>
            <a:ext cx="192691" cy="1100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194DB3F-A027-2C4D-A83C-92CAF721E8D8}"/>
              </a:ext>
            </a:extLst>
          </p:cNvPr>
          <p:cNvSpPr/>
          <p:nvPr/>
        </p:nvSpPr>
        <p:spPr>
          <a:xfrm>
            <a:off x="1068370" y="6306950"/>
            <a:ext cx="192691" cy="1100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AA1E8D8-AE2E-6243-A1E5-0BFDBA31F67F}"/>
              </a:ext>
            </a:extLst>
          </p:cNvPr>
          <p:cNvSpPr/>
          <p:nvPr/>
        </p:nvSpPr>
        <p:spPr>
          <a:xfrm>
            <a:off x="1068370" y="6601646"/>
            <a:ext cx="192691" cy="11003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DCA018-B639-B944-8320-4BCB86D48F44}"/>
              </a:ext>
            </a:extLst>
          </p:cNvPr>
          <p:cNvSpPr>
            <a:spLocks noChangeAspect="1"/>
          </p:cNvSpPr>
          <p:nvPr/>
        </p:nvSpPr>
        <p:spPr>
          <a:xfrm>
            <a:off x="1770479" y="6112989"/>
            <a:ext cx="6096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Primary </a:t>
            </a:r>
          </a:p>
          <a:p>
            <a:pPr algn="ctr"/>
            <a:r>
              <a:rPr lang="en-US" sz="1100" dirty="0"/>
              <a:t>Data/Tool</a:t>
            </a:r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303A5A14-D62F-0041-870F-D6C58C7500DE}"/>
              </a:ext>
            </a:extLst>
          </p:cNvPr>
          <p:cNvSpPr>
            <a:spLocks noChangeAspect="1"/>
          </p:cNvSpPr>
          <p:nvPr/>
        </p:nvSpPr>
        <p:spPr>
          <a:xfrm>
            <a:off x="2553588" y="5998689"/>
            <a:ext cx="914400" cy="685800"/>
          </a:xfrm>
          <a:prstGeom prst="diamon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Helper or </a:t>
            </a:r>
            <a:br>
              <a:rPr lang="en-US" sz="1400" dirty="0"/>
            </a:br>
            <a:r>
              <a:rPr lang="en-US" sz="1400" dirty="0"/>
              <a:t>Enhancer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DC9C3C-3893-F243-89CA-8609346846AD}"/>
              </a:ext>
            </a:extLst>
          </p:cNvPr>
          <p:cNvSpPr>
            <a:spLocks noChangeAspect="1"/>
          </p:cNvSpPr>
          <p:nvPr/>
        </p:nvSpPr>
        <p:spPr>
          <a:xfrm>
            <a:off x="6553443" y="2117433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FCCS/EVT</a:t>
            </a:r>
            <a:br>
              <a:rPr lang="en-US" sz="1100" dirty="0"/>
            </a:br>
            <a:r>
              <a:rPr lang="en-US" sz="1100" dirty="0"/>
              <a:t>Grid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8DD573E-72A6-9643-8B3F-E86C8358F48C}"/>
              </a:ext>
            </a:extLst>
          </p:cNvPr>
          <p:cNvSpPr>
            <a:spLocks noChangeAspect="1"/>
          </p:cNvSpPr>
          <p:nvPr/>
        </p:nvSpPr>
        <p:spPr>
          <a:xfrm>
            <a:off x="2551773" y="112859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900" dirty="0"/>
              <a:t>SMARTFIRE</a:t>
            </a:r>
            <a:br>
              <a:rPr lang="en-US" sz="900" dirty="0"/>
            </a:br>
            <a:r>
              <a:rPr lang="en-US" sz="900" dirty="0"/>
              <a:t>v2</a:t>
            </a:r>
            <a:endParaRPr lang="en-US" sz="105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0BDD534-FA9B-4045-B357-F5A244D4E378}"/>
              </a:ext>
            </a:extLst>
          </p:cNvPr>
          <p:cNvSpPr>
            <a:spLocks noChangeAspect="1"/>
          </p:cNvSpPr>
          <p:nvPr/>
        </p:nvSpPr>
        <p:spPr>
          <a:xfrm>
            <a:off x="4420754" y="1271759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FRAP</a:t>
            </a:r>
            <a:br>
              <a:rPr lang="en-US" sz="1100" dirty="0"/>
            </a:br>
            <a:r>
              <a:rPr lang="en-US" sz="1100" dirty="0"/>
              <a:t>Database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1A8ED8-508E-0649-A82C-C9A842400850}"/>
              </a:ext>
            </a:extLst>
          </p:cNvPr>
          <p:cNvSpPr>
            <a:spLocks noChangeAspect="1"/>
          </p:cNvSpPr>
          <p:nvPr/>
        </p:nvSpPr>
        <p:spPr>
          <a:xfrm>
            <a:off x="4623177" y="2585544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10000"/>
          </a:bodyPr>
          <a:lstStyle/>
          <a:p>
            <a:pPr algn="ctr"/>
            <a:r>
              <a:rPr lang="en-US" sz="1400" dirty="0"/>
              <a:t>SMP</a:t>
            </a:r>
            <a:br>
              <a:rPr lang="en-US" sz="1400" dirty="0"/>
            </a:br>
            <a:r>
              <a:rPr lang="en-US" sz="1400" dirty="0"/>
              <a:t>Permits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B7763E-E394-1144-AA9D-0239206A6484}"/>
              </a:ext>
            </a:extLst>
          </p:cNvPr>
          <p:cNvSpPr>
            <a:spLocks noChangeAspect="1"/>
          </p:cNvSpPr>
          <p:nvPr/>
        </p:nvSpPr>
        <p:spPr>
          <a:xfrm>
            <a:off x="4623177" y="2085801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NASF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122F25-ADE9-C143-8C54-0701A1BC68E7}"/>
              </a:ext>
            </a:extLst>
          </p:cNvPr>
          <p:cNvSpPr txBox="1"/>
          <p:nvPr/>
        </p:nvSpPr>
        <p:spPr>
          <a:xfrm>
            <a:off x="8539494" y="6049201"/>
            <a:ext cx="3423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latin typeface="+mj-lt"/>
              </a:rPr>
              <a:t>WFEIS Components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F90BF0E-2589-EA4A-919A-86386752DA87}"/>
              </a:ext>
            </a:extLst>
          </p:cNvPr>
          <p:cNvSpPr>
            <a:spLocks noChangeAspect="1"/>
          </p:cNvSpPr>
          <p:nvPr/>
        </p:nvSpPr>
        <p:spPr>
          <a:xfrm>
            <a:off x="7213296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VIIRS</a:t>
            </a:r>
            <a:br>
              <a:rPr lang="en-US" sz="1100" dirty="0"/>
            </a:br>
            <a:r>
              <a:rPr lang="en-US" sz="1100" dirty="0"/>
              <a:t>AFP</a:t>
            </a:r>
          </a:p>
        </p:txBody>
      </p:sp>
    </p:spTree>
    <p:extLst>
      <p:ext uri="{BB962C8B-B14F-4D97-AF65-F5344CB8AC3E}">
        <p14:creationId xmlns:p14="http://schemas.microsoft.com/office/powerpoint/2010/main" val="1521442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39BE22D-2AF6-BF49-8752-79BE4D1A1784}"/>
              </a:ext>
            </a:extLst>
          </p:cNvPr>
          <p:cNvSpPr>
            <a:spLocks noChangeAspect="1"/>
          </p:cNvSpPr>
          <p:nvPr/>
        </p:nvSpPr>
        <p:spPr>
          <a:xfrm>
            <a:off x="7031106" y="4223314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FEPS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44638A-CA91-624C-BF89-FAC5C0B2CA32}"/>
              </a:ext>
            </a:extLst>
          </p:cNvPr>
          <p:cNvSpPr>
            <a:spLocks noChangeAspect="1"/>
          </p:cNvSpPr>
          <p:nvPr/>
        </p:nvSpPr>
        <p:spPr>
          <a:xfrm>
            <a:off x="6553443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HMS</a:t>
            </a: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0C6D23CE-37C6-3D4B-B89A-737D0F4B93B2}"/>
              </a:ext>
            </a:extLst>
          </p:cNvPr>
          <p:cNvSpPr>
            <a:spLocks noChangeAspect="1"/>
          </p:cNvSpPr>
          <p:nvPr/>
        </p:nvSpPr>
        <p:spPr>
          <a:xfrm>
            <a:off x="3668677" y="1471451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20000"/>
          </a:bodyPr>
          <a:lstStyle/>
          <a:p>
            <a:pPr algn="ctr"/>
            <a:r>
              <a:rPr lang="en-US" sz="1050" dirty="0"/>
              <a:t>Annual Fire</a:t>
            </a:r>
            <a:br>
              <a:rPr lang="en-US" sz="1050" dirty="0"/>
            </a:br>
            <a:r>
              <a:rPr lang="en-US" sz="1050" dirty="0"/>
              <a:t>Geography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1ACD937D-7571-594A-BA91-AC24F2916F6B}"/>
              </a:ext>
            </a:extLst>
          </p:cNvPr>
          <p:cNvSpPr>
            <a:spLocks noChangeAspect="1"/>
          </p:cNvSpPr>
          <p:nvPr/>
        </p:nvSpPr>
        <p:spPr>
          <a:xfrm>
            <a:off x="117043" y="299842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Burn </a:t>
            </a:r>
            <a:br>
              <a:rPr lang="en-US" sz="1400" dirty="0"/>
            </a:br>
            <a:r>
              <a:rPr lang="en-US" sz="1400" dirty="0"/>
              <a:t>Severity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9F522-BDB1-E242-B62D-CD1946D3E0D5}"/>
              </a:ext>
            </a:extLst>
          </p:cNvPr>
          <p:cNvSpPr>
            <a:spLocks noChangeAspect="1"/>
          </p:cNvSpPr>
          <p:nvPr/>
        </p:nvSpPr>
        <p:spPr>
          <a:xfrm>
            <a:off x="703679" y="1597956"/>
            <a:ext cx="6096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MTBS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9353052A-0F77-5A40-92BA-CADC4154D4DE}"/>
              </a:ext>
            </a:extLst>
          </p:cNvPr>
          <p:cNvSpPr>
            <a:spLocks noChangeAspect="1"/>
          </p:cNvSpPr>
          <p:nvPr/>
        </p:nvSpPr>
        <p:spPr>
          <a:xfrm>
            <a:off x="5772064" y="2814144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WFAS</a:t>
            </a:r>
            <a:br>
              <a:rPr lang="en-US" sz="1400" dirty="0"/>
            </a:br>
            <a:r>
              <a:rPr lang="en-US" sz="1400" dirty="0"/>
              <a:t>fuel moisture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C913BE9-5487-154E-A02E-F395E5225A0B}"/>
              </a:ext>
            </a:extLst>
          </p:cNvPr>
          <p:cNvGraphicFramePr/>
          <p:nvPr/>
        </p:nvGraphicFramePr>
        <p:xfrm>
          <a:off x="7995759" y="790731"/>
          <a:ext cx="4087995" cy="5276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FD9CD1-9A78-BA4D-A7F7-8E2D4437FDFC}"/>
              </a:ext>
            </a:extLst>
          </p:cNvPr>
          <p:cNvSpPr txBox="1"/>
          <p:nvPr/>
        </p:nvSpPr>
        <p:spPr>
          <a:xfrm>
            <a:off x="647262" y="28535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Years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51E30C-DA90-FF44-BA55-26089CB6B58E}"/>
              </a:ext>
            </a:extLst>
          </p:cNvPr>
          <p:cNvSpPr txBox="1"/>
          <p:nvPr/>
        </p:nvSpPr>
        <p:spPr>
          <a:xfrm>
            <a:off x="2483924" y="285353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Year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7FC6DC-5830-8846-8C13-C4870F22CF40}"/>
              </a:ext>
            </a:extLst>
          </p:cNvPr>
          <p:cNvSpPr txBox="1"/>
          <p:nvPr/>
        </p:nvSpPr>
        <p:spPr>
          <a:xfrm>
            <a:off x="4234794" y="285353"/>
            <a:ext cx="106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months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1A8FE-A178-C04E-B7D3-D25833BAD2C6}"/>
              </a:ext>
            </a:extLst>
          </p:cNvPr>
          <p:cNvSpPr txBox="1"/>
          <p:nvPr/>
        </p:nvSpPr>
        <p:spPr>
          <a:xfrm>
            <a:off x="6298250" y="285353"/>
            <a:ext cx="111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Real-Time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EDDC17-F346-F745-AE8F-2C105E23818B}"/>
              </a:ext>
            </a:extLst>
          </p:cNvPr>
          <p:cNvSpPr>
            <a:spLocks noChangeAspect="1"/>
          </p:cNvSpPr>
          <p:nvPr/>
        </p:nvSpPr>
        <p:spPr>
          <a:xfrm>
            <a:off x="2551773" y="1628601"/>
            <a:ext cx="6096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200" dirty="0"/>
              <a:t>NIFS</a:t>
            </a:r>
            <a:br>
              <a:rPr lang="en-US" sz="1200" dirty="0"/>
            </a:br>
            <a:r>
              <a:rPr lang="en-US" sz="1200" dirty="0"/>
              <a:t>(</a:t>
            </a:r>
            <a:r>
              <a:rPr lang="en-US" sz="1200" dirty="0" err="1"/>
              <a:t>InForms</a:t>
            </a:r>
            <a:r>
              <a:rPr lang="en-US" sz="1200" dirty="0"/>
              <a:t>)</a:t>
            </a: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63034CC0-3D89-B440-8A95-B53E3410F011}"/>
              </a:ext>
            </a:extLst>
          </p:cNvPr>
          <p:cNvSpPr>
            <a:spLocks noChangeAspect="1"/>
          </p:cNvSpPr>
          <p:nvPr/>
        </p:nvSpPr>
        <p:spPr>
          <a:xfrm>
            <a:off x="5761781" y="408238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050" dirty="0"/>
              <a:t>SERA</a:t>
            </a: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33186E0F-9D3D-5046-8826-C02DADEC5B56}"/>
              </a:ext>
            </a:extLst>
          </p:cNvPr>
          <p:cNvSpPr>
            <a:spLocks noChangeAspect="1"/>
          </p:cNvSpPr>
          <p:nvPr/>
        </p:nvSpPr>
        <p:spPr>
          <a:xfrm>
            <a:off x="5772064" y="2314401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050" dirty="0"/>
              <a:t>NAWFD</a:t>
            </a: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53796B64-46D7-DB47-B157-53DF91441D5E}"/>
              </a:ext>
            </a:extLst>
          </p:cNvPr>
          <p:cNvSpPr>
            <a:spLocks noChangeAspect="1"/>
          </p:cNvSpPr>
          <p:nvPr/>
        </p:nvSpPr>
        <p:spPr>
          <a:xfrm>
            <a:off x="117043" y="2157558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LANDFIRE</a:t>
            </a:r>
            <a:br>
              <a:rPr lang="en-US" sz="1400" dirty="0"/>
            </a:br>
            <a:r>
              <a:rPr lang="en-US" sz="1400" dirty="0"/>
              <a:t>Vintage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EDA808-4BC2-1B41-8FDA-88111F024E32}"/>
              </a:ext>
            </a:extLst>
          </p:cNvPr>
          <p:cNvSpPr>
            <a:spLocks noChangeAspect="1"/>
          </p:cNvSpPr>
          <p:nvPr/>
        </p:nvSpPr>
        <p:spPr>
          <a:xfrm>
            <a:off x="7041259" y="368422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CONSUME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73E751-389E-B54E-9C24-274F596EC82A}"/>
              </a:ext>
            </a:extLst>
          </p:cNvPr>
          <p:cNvSpPr>
            <a:spLocks noChangeAspect="1"/>
          </p:cNvSpPr>
          <p:nvPr/>
        </p:nvSpPr>
        <p:spPr>
          <a:xfrm>
            <a:off x="6553443" y="4496182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FOFEM</a:t>
            </a: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75B40C92-C7C4-1C40-8AF7-3FA7E0F0017D}"/>
              </a:ext>
            </a:extLst>
          </p:cNvPr>
          <p:cNvSpPr>
            <a:spLocks noChangeAspect="1"/>
          </p:cNvSpPr>
          <p:nvPr/>
        </p:nvSpPr>
        <p:spPr>
          <a:xfrm>
            <a:off x="5801881" y="1471758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Default Fire </a:t>
            </a:r>
            <a:br>
              <a:rPr lang="en-US" sz="1400" dirty="0"/>
            </a:br>
            <a:r>
              <a:rPr lang="en-US" sz="1400" dirty="0"/>
              <a:t>Geography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41FAC9-AAC6-E243-95CF-B4983BE2B171}"/>
              </a:ext>
            </a:extLst>
          </p:cNvPr>
          <p:cNvSpPr>
            <a:spLocks noChangeAspect="1"/>
          </p:cNvSpPr>
          <p:nvPr/>
        </p:nvSpPr>
        <p:spPr>
          <a:xfrm>
            <a:off x="6553443" y="3429000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FINN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3A221F-C278-6147-86C9-7B018C6485E0}"/>
              </a:ext>
            </a:extLst>
          </p:cNvPr>
          <p:cNvSpPr>
            <a:spLocks noChangeAspect="1"/>
          </p:cNvSpPr>
          <p:nvPr/>
        </p:nvSpPr>
        <p:spPr>
          <a:xfrm>
            <a:off x="6553443" y="396808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BlueSky</a:t>
            </a:r>
            <a:br>
              <a:rPr lang="en-US" sz="1100" dirty="0"/>
            </a:br>
            <a:r>
              <a:rPr lang="en-US" sz="1100" dirty="0"/>
              <a:t>Pipeline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5FEE4C-74FC-5040-86B0-BBC1CD6E6C3A}"/>
              </a:ext>
            </a:extLst>
          </p:cNvPr>
          <p:cNvSpPr>
            <a:spLocks noChangeAspect="1"/>
          </p:cNvSpPr>
          <p:nvPr/>
        </p:nvSpPr>
        <p:spPr>
          <a:xfrm>
            <a:off x="4146450" y="233350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NPS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463A524-D9F7-D04A-8129-5D2EC637BBE8}"/>
              </a:ext>
            </a:extLst>
          </p:cNvPr>
          <p:cNvSpPr>
            <a:spLocks noChangeAspect="1"/>
          </p:cNvSpPr>
          <p:nvPr/>
        </p:nvSpPr>
        <p:spPr>
          <a:xfrm>
            <a:off x="5333758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MODIS</a:t>
            </a:r>
            <a:br>
              <a:rPr lang="en-US" sz="1100" dirty="0"/>
            </a:br>
            <a:r>
              <a:rPr lang="en-US" sz="1100" dirty="0"/>
              <a:t>MCD64A1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C79BA2-5666-F445-B8F8-1B54366AD356}"/>
              </a:ext>
            </a:extLst>
          </p:cNvPr>
          <p:cNvSpPr txBox="1"/>
          <p:nvPr/>
        </p:nvSpPr>
        <p:spPr>
          <a:xfrm>
            <a:off x="171583" y="5882603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06B8F9-CFC3-5E4A-8B2B-6B558089AC8E}"/>
              </a:ext>
            </a:extLst>
          </p:cNvPr>
          <p:cNvSpPr txBox="1"/>
          <p:nvPr/>
        </p:nvSpPr>
        <p:spPr>
          <a:xfrm>
            <a:off x="171583" y="6177299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7DB5FE-C5F5-BD44-B61B-9624341D5C22}"/>
              </a:ext>
            </a:extLst>
          </p:cNvPr>
          <p:cNvSpPr txBox="1"/>
          <p:nvPr/>
        </p:nvSpPr>
        <p:spPr>
          <a:xfrm>
            <a:off x="171583" y="6471995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49E8C25-963E-9440-A54C-C25B28B99D2B}"/>
              </a:ext>
            </a:extLst>
          </p:cNvPr>
          <p:cNvSpPr/>
          <p:nvPr/>
        </p:nvSpPr>
        <p:spPr>
          <a:xfrm>
            <a:off x="1068370" y="6012254"/>
            <a:ext cx="192691" cy="1100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194DB3F-A027-2C4D-A83C-92CAF721E8D8}"/>
              </a:ext>
            </a:extLst>
          </p:cNvPr>
          <p:cNvSpPr/>
          <p:nvPr/>
        </p:nvSpPr>
        <p:spPr>
          <a:xfrm>
            <a:off x="1068370" y="6306950"/>
            <a:ext cx="192691" cy="1100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AA1E8D8-AE2E-6243-A1E5-0BFDBA31F67F}"/>
              </a:ext>
            </a:extLst>
          </p:cNvPr>
          <p:cNvSpPr/>
          <p:nvPr/>
        </p:nvSpPr>
        <p:spPr>
          <a:xfrm>
            <a:off x="1068370" y="6601646"/>
            <a:ext cx="192691" cy="11003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DCA018-B639-B944-8320-4BCB86D48F44}"/>
              </a:ext>
            </a:extLst>
          </p:cNvPr>
          <p:cNvSpPr>
            <a:spLocks noChangeAspect="1"/>
          </p:cNvSpPr>
          <p:nvPr/>
        </p:nvSpPr>
        <p:spPr>
          <a:xfrm>
            <a:off x="1770479" y="6112989"/>
            <a:ext cx="6096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Primary </a:t>
            </a:r>
          </a:p>
          <a:p>
            <a:pPr algn="ctr"/>
            <a:r>
              <a:rPr lang="en-US" sz="1100" dirty="0"/>
              <a:t>Data/Tool</a:t>
            </a:r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303A5A14-D62F-0041-870F-D6C58C7500DE}"/>
              </a:ext>
            </a:extLst>
          </p:cNvPr>
          <p:cNvSpPr>
            <a:spLocks noChangeAspect="1"/>
          </p:cNvSpPr>
          <p:nvPr/>
        </p:nvSpPr>
        <p:spPr>
          <a:xfrm>
            <a:off x="2553588" y="5998689"/>
            <a:ext cx="914400" cy="685800"/>
          </a:xfrm>
          <a:prstGeom prst="diamon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Helper or </a:t>
            </a:r>
            <a:br>
              <a:rPr lang="en-US" sz="1400" dirty="0"/>
            </a:br>
            <a:r>
              <a:rPr lang="en-US" sz="1400" dirty="0"/>
              <a:t>Enhancer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DC9C3C-3893-F243-89CA-8609346846AD}"/>
              </a:ext>
            </a:extLst>
          </p:cNvPr>
          <p:cNvSpPr>
            <a:spLocks noChangeAspect="1"/>
          </p:cNvSpPr>
          <p:nvPr/>
        </p:nvSpPr>
        <p:spPr>
          <a:xfrm>
            <a:off x="6553443" y="2117433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FCCS/EVT</a:t>
            </a:r>
            <a:br>
              <a:rPr lang="en-US" sz="1100" dirty="0"/>
            </a:br>
            <a:r>
              <a:rPr lang="en-US" sz="1100" dirty="0"/>
              <a:t>Grid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8DD573E-72A6-9643-8B3F-E86C8358F48C}"/>
              </a:ext>
            </a:extLst>
          </p:cNvPr>
          <p:cNvSpPr>
            <a:spLocks noChangeAspect="1"/>
          </p:cNvSpPr>
          <p:nvPr/>
        </p:nvSpPr>
        <p:spPr>
          <a:xfrm>
            <a:off x="2551773" y="112859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900" dirty="0"/>
              <a:t>SMARTFIRE</a:t>
            </a:r>
            <a:br>
              <a:rPr lang="en-US" sz="900" dirty="0"/>
            </a:br>
            <a:r>
              <a:rPr lang="en-US" sz="900" dirty="0"/>
              <a:t>v2</a:t>
            </a:r>
            <a:endParaRPr lang="en-US" sz="105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0BDD534-FA9B-4045-B357-F5A244D4E378}"/>
              </a:ext>
            </a:extLst>
          </p:cNvPr>
          <p:cNvSpPr>
            <a:spLocks noChangeAspect="1"/>
          </p:cNvSpPr>
          <p:nvPr/>
        </p:nvSpPr>
        <p:spPr>
          <a:xfrm>
            <a:off x="4420754" y="1271759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FRAP</a:t>
            </a:r>
            <a:br>
              <a:rPr lang="en-US" sz="1100" dirty="0"/>
            </a:br>
            <a:r>
              <a:rPr lang="en-US" sz="1100" dirty="0"/>
              <a:t>Database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1A8ED8-508E-0649-A82C-C9A842400850}"/>
              </a:ext>
            </a:extLst>
          </p:cNvPr>
          <p:cNvSpPr>
            <a:spLocks noChangeAspect="1"/>
          </p:cNvSpPr>
          <p:nvPr/>
        </p:nvSpPr>
        <p:spPr>
          <a:xfrm>
            <a:off x="4623177" y="2585544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10000"/>
          </a:bodyPr>
          <a:lstStyle/>
          <a:p>
            <a:pPr algn="ctr"/>
            <a:r>
              <a:rPr lang="en-US" sz="1400" dirty="0"/>
              <a:t>SMP</a:t>
            </a:r>
            <a:br>
              <a:rPr lang="en-US" sz="1400" dirty="0"/>
            </a:br>
            <a:r>
              <a:rPr lang="en-US" sz="1400" dirty="0"/>
              <a:t>Permits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B7763E-E394-1144-AA9D-0239206A6484}"/>
              </a:ext>
            </a:extLst>
          </p:cNvPr>
          <p:cNvSpPr>
            <a:spLocks noChangeAspect="1"/>
          </p:cNvSpPr>
          <p:nvPr/>
        </p:nvSpPr>
        <p:spPr>
          <a:xfrm>
            <a:off x="4623177" y="2085801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NASF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E354617-C68E-DE46-A58D-222145699BD4}"/>
              </a:ext>
            </a:extLst>
          </p:cNvPr>
          <p:cNvSpPr>
            <a:spLocks noChangeAspect="1"/>
          </p:cNvSpPr>
          <p:nvPr/>
        </p:nvSpPr>
        <p:spPr>
          <a:xfrm>
            <a:off x="7213296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VIIRS</a:t>
            </a:r>
            <a:br>
              <a:rPr lang="en-US" sz="1100" dirty="0"/>
            </a:br>
            <a:r>
              <a:rPr lang="en-US" sz="1100" dirty="0"/>
              <a:t>AFP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61E9822-7595-ED4B-A4E8-9D1E59DBA55A}"/>
              </a:ext>
            </a:extLst>
          </p:cNvPr>
          <p:cNvSpPr txBox="1"/>
          <p:nvPr/>
        </p:nvSpPr>
        <p:spPr>
          <a:xfrm>
            <a:off x="7583719" y="6049201"/>
            <a:ext cx="4379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latin typeface="+mj-lt"/>
              </a:rPr>
              <a:t>CARB Fire EI Components</a:t>
            </a:r>
          </a:p>
        </p:txBody>
      </p:sp>
    </p:spTree>
    <p:extLst>
      <p:ext uri="{BB962C8B-B14F-4D97-AF65-F5344CB8AC3E}">
        <p14:creationId xmlns:p14="http://schemas.microsoft.com/office/powerpoint/2010/main" val="278472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39BE22D-2AF6-BF49-8752-79BE4D1A1784}"/>
              </a:ext>
            </a:extLst>
          </p:cNvPr>
          <p:cNvSpPr>
            <a:spLocks noChangeAspect="1"/>
          </p:cNvSpPr>
          <p:nvPr/>
        </p:nvSpPr>
        <p:spPr>
          <a:xfrm>
            <a:off x="7031106" y="4223314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FEPS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44638A-CA91-624C-BF89-FAC5C0B2CA32}"/>
              </a:ext>
            </a:extLst>
          </p:cNvPr>
          <p:cNvSpPr>
            <a:spLocks noChangeAspect="1"/>
          </p:cNvSpPr>
          <p:nvPr/>
        </p:nvSpPr>
        <p:spPr>
          <a:xfrm>
            <a:off x="6553443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HMS</a:t>
            </a: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0C6D23CE-37C6-3D4B-B89A-737D0F4B93B2}"/>
              </a:ext>
            </a:extLst>
          </p:cNvPr>
          <p:cNvSpPr>
            <a:spLocks noChangeAspect="1"/>
          </p:cNvSpPr>
          <p:nvPr/>
        </p:nvSpPr>
        <p:spPr>
          <a:xfrm>
            <a:off x="3668677" y="1471451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20000"/>
          </a:bodyPr>
          <a:lstStyle/>
          <a:p>
            <a:pPr algn="ctr"/>
            <a:r>
              <a:rPr lang="en-US" sz="1050" dirty="0"/>
              <a:t>Annual Fire</a:t>
            </a:r>
            <a:br>
              <a:rPr lang="en-US" sz="1050" dirty="0"/>
            </a:br>
            <a:r>
              <a:rPr lang="en-US" sz="1050" dirty="0"/>
              <a:t>Geography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1ACD937D-7571-594A-BA91-AC24F2916F6B}"/>
              </a:ext>
            </a:extLst>
          </p:cNvPr>
          <p:cNvSpPr>
            <a:spLocks noChangeAspect="1"/>
          </p:cNvSpPr>
          <p:nvPr/>
        </p:nvSpPr>
        <p:spPr>
          <a:xfrm>
            <a:off x="117043" y="299842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Burn </a:t>
            </a:r>
            <a:br>
              <a:rPr lang="en-US" sz="1400" dirty="0"/>
            </a:br>
            <a:r>
              <a:rPr lang="en-US" sz="1400" dirty="0"/>
              <a:t>Severity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9F522-BDB1-E242-B62D-CD1946D3E0D5}"/>
              </a:ext>
            </a:extLst>
          </p:cNvPr>
          <p:cNvSpPr>
            <a:spLocks noChangeAspect="1"/>
          </p:cNvSpPr>
          <p:nvPr/>
        </p:nvSpPr>
        <p:spPr>
          <a:xfrm>
            <a:off x="703679" y="1597956"/>
            <a:ext cx="6096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MTBS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9353052A-0F77-5A40-92BA-CADC4154D4DE}"/>
              </a:ext>
            </a:extLst>
          </p:cNvPr>
          <p:cNvSpPr>
            <a:spLocks noChangeAspect="1"/>
          </p:cNvSpPr>
          <p:nvPr/>
        </p:nvSpPr>
        <p:spPr>
          <a:xfrm>
            <a:off x="5772064" y="2814144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WFAS</a:t>
            </a:r>
            <a:br>
              <a:rPr lang="en-US" sz="1400" dirty="0"/>
            </a:br>
            <a:r>
              <a:rPr lang="en-US" sz="1400" dirty="0"/>
              <a:t>fuel moisture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C913BE9-5487-154E-A02E-F395E5225A0B}"/>
              </a:ext>
            </a:extLst>
          </p:cNvPr>
          <p:cNvGraphicFramePr/>
          <p:nvPr/>
        </p:nvGraphicFramePr>
        <p:xfrm>
          <a:off x="7995759" y="790731"/>
          <a:ext cx="4087995" cy="5276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FD9CD1-9A78-BA4D-A7F7-8E2D4437FDFC}"/>
              </a:ext>
            </a:extLst>
          </p:cNvPr>
          <p:cNvSpPr txBox="1"/>
          <p:nvPr/>
        </p:nvSpPr>
        <p:spPr>
          <a:xfrm>
            <a:off x="647262" y="28535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Years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51E30C-DA90-FF44-BA55-26089CB6B58E}"/>
              </a:ext>
            </a:extLst>
          </p:cNvPr>
          <p:cNvSpPr txBox="1"/>
          <p:nvPr/>
        </p:nvSpPr>
        <p:spPr>
          <a:xfrm>
            <a:off x="2483924" y="285353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Year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7FC6DC-5830-8846-8C13-C4870F22CF40}"/>
              </a:ext>
            </a:extLst>
          </p:cNvPr>
          <p:cNvSpPr txBox="1"/>
          <p:nvPr/>
        </p:nvSpPr>
        <p:spPr>
          <a:xfrm>
            <a:off x="4234794" y="285353"/>
            <a:ext cx="106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months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1A8FE-A178-C04E-B7D3-D25833BAD2C6}"/>
              </a:ext>
            </a:extLst>
          </p:cNvPr>
          <p:cNvSpPr txBox="1"/>
          <p:nvPr/>
        </p:nvSpPr>
        <p:spPr>
          <a:xfrm>
            <a:off x="6298250" y="285353"/>
            <a:ext cx="111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Real-Time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EDDC17-F346-F745-AE8F-2C105E23818B}"/>
              </a:ext>
            </a:extLst>
          </p:cNvPr>
          <p:cNvSpPr>
            <a:spLocks noChangeAspect="1"/>
          </p:cNvSpPr>
          <p:nvPr/>
        </p:nvSpPr>
        <p:spPr>
          <a:xfrm>
            <a:off x="2551773" y="1628601"/>
            <a:ext cx="6096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200" dirty="0"/>
              <a:t>NIFS</a:t>
            </a:r>
            <a:br>
              <a:rPr lang="en-US" sz="1200" dirty="0"/>
            </a:br>
            <a:r>
              <a:rPr lang="en-US" sz="1200" dirty="0"/>
              <a:t>(</a:t>
            </a:r>
            <a:r>
              <a:rPr lang="en-US" sz="1200" dirty="0" err="1"/>
              <a:t>InForms</a:t>
            </a:r>
            <a:r>
              <a:rPr lang="en-US" sz="1200" dirty="0"/>
              <a:t>)</a:t>
            </a: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63034CC0-3D89-B440-8A95-B53E3410F011}"/>
              </a:ext>
            </a:extLst>
          </p:cNvPr>
          <p:cNvSpPr>
            <a:spLocks noChangeAspect="1"/>
          </p:cNvSpPr>
          <p:nvPr/>
        </p:nvSpPr>
        <p:spPr>
          <a:xfrm>
            <a:off x="5761781" y="408238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050" dirty="0"/>
              <a:t>SERA</a:t>
            </a: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33186E0F-9D3D-5046-8826-C02DADEC5B56}"/>
              </a:ext>
            </a:extLst>
          </p:cNvPr>
          <p:cNvSpPr>
            <a:spLocks noChangeAspect="1"/>
          </p:cNvSpPr>
          <p:nvPr/>
        </p:nvSpPr>
        <p:spPr>
          <a:xfrm>
            <a:off x="5772064" y="2314401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050" dirty="0"/>
              <a:t>NAWFD</a:t>
            </a: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53796B64-46D7-DB47-B157-53DF91441D5E}"/>
              </a:ext>
            </a:extLst>
          </p:cNvPr>
          <p:cNvSpPr>
            <a:spLocks noChangeAspect="1"/>
          </p:cNvSpPr>
          <p:nvPr/>
        </p:nvSpPr>
        <p:spPr>
          <a:xfrm>
            <a:off x="117043" y="2157558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LANDFIRE</a:t>
            </a:r>
            <a:br>
              <a:rPr lang="en-US" sz="1400" dirty="0"/>
            </a:br>
            <a:r>
              <a:rPr lang="en-US" sz="1400" dirty="0"/>
              <a:t>Vintage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EDA808-4BC2-1B41-8FDA-88111F024E32}"/>
              </a:ext>
            </a:extLst>
          </p:cNvPr>
          <p:cNvSpPr>
            <a:spLocks noChangeAspect="1"/>
          </p:cNvSpPr>
          <p:nvPr/>
        </p:nvSpPr>
        <p:spPr>
          <a:xfrm>
            <a:off x="7041259" y="368422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CONSUME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73E751-389E-B54E-9C24-274F596EC82A}"/>
              </a:ext>
            </a:extLst>
          </p:cNvPr>
          <p:cNvSpPr>
            <a:spLocks noChangeAspect="1"/>
          </p:cNvSpPr>
          <p:nvPr/>
        </p:nvSpPr>
        <p:spPr>
          <a:xfrm>
            <a:off x="6553443" y="4496182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FOFEM</a:t>
            </a: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75B40C92-C7C4-1C40-8AF7-3FA7E0F0017D}"/>
              </a:ext>
            </a:extLst>
          </p:cNvPr>
          <p:cNvSpPr>
            <a:spLocks noChangeAspect="1"/>
          </p:cNvSpPr>
          <p:nvPr/>
        </p:nvSpPr>
        <p:spPr>
          <a:xfrm>
            <a:off x="5801881" y="1471758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Default Fire </a:t>
            </a:r>
            <a:br>
              <a:rPr lang="en-US" sz="1400" dirty="0"/>
            </a:br>
            <a:r>
              <a:rPr lang="en-US" sz="1400" dirty="0"/>
              <a:t>Geography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41FAC9-AAC6-E243-95CF-B4983BE2B171}"/>
              </a:ext>
            </a:extLst>
          </p:cNvPr>
          <p:cNvSpPr>
            <a:spLocks noChangeAspect="1"/>
          </p:cNvSpPr>
          <p:nvPr/>
        </p:nvSpPr>
        <p:spPr>
          <a:xfrm>
            <a:off x="6553443" y="3429000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FINN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3A221F-C278-6147-86C9-7B018C6485E0}"/>
              </a:ext>
            </a:extLst>
          </p:cNvPr>
          <p:cNvSpPr>
            <a:spLocks noChangeAspect="1"/>
          </p:cNvSpPr>
          <p:nvPr/>
        </p:nvSpPr>
        <p:spPr>
          <a:xfrm>
            <a:off x="6553443" y="396808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BlueSky</a:t>
            </a:r>
            <a:br>
              <a:rPr lang="en-US" sz="1100" dirty="0"/>
            </a:br>
            <a:r>
              <a:rPr lang="en-US" sz="1100" dirty="0"/>
              <a:t>Pipeline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5FEE4C-74FC-5040-86B0-BBC1CD6E6C3A}"/>
              </a:ext>
            </a:extLst>
          </p:cNvPr>
          <p:cNvSpPr>
            <a:spLocks noChangeAspect="1"/>
          </p:cNvSpPr>
          <p:nvPr/>
        </p:nvSpPr>
        <p:spPr>
          <a:xfrm>
            <a:off x="4146450" y="233350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NPS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463A524-D9F7-D04A-8129-5D2EC637BBE8}"/>
              </a:ext>
            </a:extLst>
          </p:cNvPr>
          <p:cNvSpPr>
            <a:spLocks noChangeAspect="1"/>
          </p:cNvSpPr>
          <p:nvPr/>
        </p:nvSpPr>
        <p:spPr>
          <a:xfrm>
            <a:off x="5333758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MODIS</a:t>
            </a:r>
            <a:br>
              <a:rPr lang="en-US" sz="1100" dirty="0"/>
            </a:br>
            <a:r>
              <a:rPr lang="en-US" sz="1100" dirty="0"/>
              <a:t>MCD64A1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C79BA2-5666-F445-B8F8-1B54366AD356}"/>
              </a:ext>
            </a:extLst>
          </p:cNvPr>
          <p:cNvSpPr txBox="1"/>
          <p:nvPr/>
        </p:nvSpPr>
        <p:spPr>
          <a:xfrm>
            <a:off x="171583" y="5882603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06B8F9-CFC3-5E4A-8B2B-6B558089AC8E}"/>
              </a:ext>
            </a:extLst>
          </p:cNvPr>
          <p:cNvSpPr txBox="1"/>
          <p:nvPr/>
        </p:nvSpPr>
        <p:spPr>
          <a:xfrm>
            <a:off x="171583" y="6177299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7DB5FE-C5F5-BD44-B61B-9624341D5C22}"/>
              </a:ext>
            </a:extLst>
          </p:cNvPr>
          <p:cNvSpPr txBox="1"/>
          <p:nvPr/>
        </p:nvSpPr>
        <p:spPr>
          <a:xfrm>
            <a:off x="171583" y="6471995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49E8C25-963E-9440-A54C-C25B28B99D2B}"/>
              </a:ext>
            </a:extLst>
          </p:cNvPr>
          <p:cNvSpPr/>
          <p:nvPr/>
        </p:nvSpPr>
        <p:spPr>
          <a:xfrm>
            <a:off x="1068370" y="6012254"/>
            <a:ext cx="192691" cy="1100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194DB3F-A027-2C4D-A83C-92CAF721E8D8}"/>
              </a:ext>
            </a:extLst>
          </p:cNvPr>
          <p:cNvSpPr/>
          <p:nvPr/>
        </p:nvSpPr>
        <p:spPr>
          <a:xfrm>
            <a:off x="1068370" y="6306950"/>
            <a:ext cx="192691" cy="1100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AA1E8D8-AE2E-6243-A1E5-0BFDBA31F67F}"/>
              </a:ext>
            </a:extLst>
          </p:cNvPr>
          <p:cNvSpPr/>
          <p:nvPr/>
        </p:nvSpPr>
        <p:spPr>
          <a:xfrm>
            <a:off x="1068370" y="6601646"/>
            <a:ext cx="192691" cy="11003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DCA018-B639-B944-8320-4BCB86D48F44}"/>
              </a:ext>
            </a:extLst>
          </p:cNvPr>
          <p:cNvSpPr>
            <a:spLocks noChangeAspect="1"/>
          </p:cNvSpPr>
          <p:nvPr/>
        </p:nvSpPr>
        <p:spPr>
          <a:xfrm>
            <a:off x="1770479" y="6112989"/>
            <a:ext cx="6096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Primary </a:t>
            </a:r>
          </a:p>
          <a:p>
            <a:pPr algn="ctr"/>
            <a:r>
              <a:rPr lang="en-US" sz="1100" dirty="0"/>
              <a:t>Data/Tool</a:t>
            </a:r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303A5A14-D62F-0041-870F-D6C58C7500DE}"/>
              </a:ext>
            </a:extLst>
          </p:cNvPr>
          <p:cNvSpPr>
            <a:spLocks noChangeAspect="1"/>
          </p:cNvSpPr>
          <p:nvPr/>
        </p:nvSpPr>
        <p:spPr>
          <a:xfrm>
            <a:off x="2553588" y="5998689"/>
            <a:ext cx="914400" cy="685800"/>
          </a:xfrm>
          <a:prstGeom prst="diamon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Helper or </a:t>
            </a:r>
            <a:br>
              <a:rPr lang="en-US" sz="1400" dirty="0"/>
            </a:br>
            <a:r>
              <a:rPr lang="en-US" sz="1400" dirty="0"/>
              <a:t>Enhancer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DC9C3C-3893-F243-89CA-8609346846AD}"/>
              </a:ext>
            </a:extLst>
          </p:cNvPr>
          <p:cNvSpPr>
            <a:spLocks noChangeAspect="1"/>
          </p:cNvSpPr>
          <p:nvPr/>
        </p:nvSpPr>
        <p:spPr>
          <a:xfrm>
            <a:off x="6553443" y="2117433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FCCS/EVT</a:t>
            </a:r>
            <a:br>
              <a:rPr lang="en-US" sz="1100" dirty="0"/>
            </a:br>
            <a:r>
              <a:rPr lang="en-US" sz="1100" dirty="0"/>
              <a:t>Grid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8DD573E-72A6-9643-8B3F-E86C8358F48C}"/>
              </a:ext>
            </a:extLst>
          </p:cNvPr>
          <p:cNvSpPr>
            <a:spLocks noChangeAspect="1"/>
          </p:cNvSpPr>
          <p:nvPr/>
        </p:nvSpPr>
        <p:spPr>
          <a:xfrm>
            <a:off x="2551773" y="112859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900" dirty="0"/>
              <a:t>SMARTFIRE</a:t>
            </a:r>
            <a:br>
              <a:rPr lang="en-US" sz="900" dirty="0"/>
            </a:br>
            <a:r>
              <a:rPr lang="en-US" sz="900" dirty="0"/>
              <a:t>v2</a:t>
            </a:r>
            <a:endParaRPr lang="en-US" sz="105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0BDD534-FA9B-4045-B357-F5A244D4E378}"/>
              </a:ext>
            </a:extLst>
          </p:cNvPr>
          <p:cNvSpPr>
            <a:spLocks noChangeAspect="1"/>
          </p:cNvSpPr>
          <p:nvPr/>
        </p:nvSpPr>
        <p:spPr>
          <a:xfrm>
            <a:off x="4420754" y="1271759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FRAP</a:t>
            </a:r>
            <a:br>
              <a:rPr lang="en-US" sz="1100" dirty="0"/>
            </a:br>
            <a:r>
              <a:rPr lang="en-US" sz="1100" dirty="0"/>
              <a:t>Database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1A8ED8-508E-0649-A82C-C9A842400850}"/>
              </a:ext>
            </a:extLst>
          </p:cNvPr>
          <p:cNvSpPr>
            <a:spLocks noChangeAspect="1"/>
          </p:cNvSpPr>
          <p:nvPr/>
        </p:nvSpPr>
        <p:spPr>
          <a:xfrm>
            <a:off x="4623177" y="2585544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10000"/>
          </a:bodyPr>
          <a:lstStyle/>
          <a:p>
            <a:pPr algn="ctr"/>
            <a:r>
              <a:rPr lang="en-US" sz="1400" dirty="0"/>
              <a:t>SMP</a:t>
            </a:r>
            <a:br>
              <a:rPr lang="en-US" sz="1400" dirty="0"/>
            </a:br>
            <a:r>
              <a:rPr lang="en-US" sz="1400" dirty="0"/>
              <a:t>Permits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B7763E-E394-1144-AA9D-0239206A6484}"/>
              </a:ext>
            </a:extLst>
          </p:cNvPr>
          <p:cNvSpPr>
            <a:spLocks noChangeAspect="1"/>
          </p:cNvSpPr>
          <p:nvPr/>
        </p:nvSpPr>
        <p:spPr>
          <a:xfrm>
            <a:off x="4623177" y="2085801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NASF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FBF9160-5EA5-2640-9AD3-BDE7F0F1C82D}"/>
              </a:ext>
            </a:extLst>
          </p:cNvPr>
          <p:cNvSpPr>
            <a:spLocks noChangeAspect="1"/>
          </p:cNvSpPr>
          <p:nvPr/>
        </p:nvSpPr>
        <p:spPr>
          <a:xfrm>
            <a:off x="7213296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VIIRS</a:t>
            </a:r>
            <a:br>
              <a:rPr lang="en-US" sz="1100" dirty="0"/>
            </a:br>
            <a:r>
              <a:rPr lang="en-US" sz="1100" dirty="0"/>
              <a:t>AFP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C5184BE-2786-F646-8B19-CA9B0A8E565C}"/>
              </a:ext>
            </a:extLst>
          </p:cNvPr>
          <p:cNvSpPr txBox="1"/>
          <p:nvPr/>
        </p:nvSpPr>
        <p:spPr>
          <a:xfrm>
            <a:off x="7376931" y="6049201"/>
            <a:ext cx="4586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latin typeface="+mj-lt"/>
              </a:rPr>
              <a:t>2014 Fire NEI Components</a:t>
            </a:r>
          </a:p>
        </p:txBody>
      </p:sp>
    </p:spTree>
    <p:extLst>
      <p:ext uri="{BB962C8B-B14F-4D97-AF65-F5344CB8AC3E}">
        <p14:creationId xmlns:p14="http://schemas.microsoft.com/office/powerpoint/2010/main" val="618473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1ACEBF50-97D7-8341-892F-F6534AB4404F}"/>
              </a:ext>
            </a:extLst>
          </p:cNvPr>
          <p:cNvSpPr txBox="1"/>
          <p:nvPr/>
        </p:nvSpPr>
        <p:spPr>
          <a:xfrm>
            <a:off x="5544700" y="6049201"/>
            <a:ext cx="6418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latin typeface="+mj-lt"/>
              </a:rPr>
              <a:t>Idaho DEQ Annual WF EI Components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39BE22D-2AF6-BF49-8752-79BE4D1A1784}"/>
              </a:ext>
            </a:extLst>
          </p:cNvPr>
          <p:cNvSpPr>
            <a:spLocks noChangeAspect="1"/>
          </p:cNvSpPr>
          <p:nvPr/>
        </p:nvSpPr>
        <p:spPr>
          <a:xfrm>
            <a:off x="7031106" y="4223314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FEPS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44638A-CA91-624C-BF89-FAC5C0B2CA32}"/>
              </a:ext>
            </a:extLst>
          </p:cNvPr>
          <p:cNvSpPr>
            <a:spLocks noChangeAspect="1"/>
          </p:cNvSpPr>
          <p:nvPr/>
        </p:nvSpPr>
        <p:spPr>
          <a:xfrm>
            <a:off x="6553443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HMS</a:t>
            </a: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0C6D23CE-37C6-3D4B-B89A-737D0F4B93B2}"/>
              </a:ext>
            </a:extLst>
          </p:cNvPr>
          <p:cNvSpPr>
            <a:spLocks noChangeAspect="1"/>
          </p:cNvSpPr>
          <p:nvPr/>
        </p:nvSpPr>
        <p:spPr>
          <a:xfrm>
            <a:off x="3668677" y="1471451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20000"/>
          </a:bodyPr>
          <a:lstStyle/>
          <a:p>
            <a:pPr algn="ctr"/>
            <a:r>
              <a:rPr lang="en-US" sz="1050" dirty="0"/>
              <a:t>Annual Fire</a:t>
            </a:r>
            <a:br>
              <a:rPr lang="en-US" sz="1050" dirty="0"/>
            </a:br>
            <a:r>
              <a:rPr lang="en-US" sz="1050" dirty="0"/>
              <a:t>Geography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1ACD937D-7571-594A-BA91-AC24F2916F6B}"/>
              </a:ext>
            </a:extLst>
          </p:cNvPr>
          <p:cNvSpPr>
            <a:spLocks noChangeAspect="1"/>
          </p:cNvSpPr>
          <p:nvPr/>
        </p:nvSpPr>
        <p:spPr>
          <a:xfrm>
            <a:off x="117043" y="299842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Burn </a:t>
            </a:r>
            <a:br>
              <a:rPr lang="en-US" sz="1400" dirty="0"/>
            </a:br>
            <a:r>
              <a:rPr lang="en-US" sz="1400" dirty="0"/>
              <a:t>Severity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9F522-BDB1-E242-B62D-CD1946D3E0D5}"/>
              </a:ext>
            </a:extLst>
          </p:cNvPr>
          <p:cNvSpPr>
            <a:spLocks noChangeAspect="1"/>
          </p:cNvSpPr>
          <p:nvPr/>
        </p:nvSpPr>
        <p:spPr>
          <a:xfrm>
            <a:off x="703679" y="1597956"/>
            <a:ext cx="6096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MTBS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9353052A-0F77-5A40-92BA-CADC4154D4DE}"/>
              </a:ext>
            </a:extLst>
          </p:cNvPr>
          <p:cNvSpPr>
            <a:spLocks noChangeAspect="1"/>
          </p:cNvSpPr>
          <p:nvPr/>
        </p:nvSpPr>
        <p:spPr>
          <a:xfrm>
            <a:off x="5772064" y="2814144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WFAS</a:t>
            </a:r>
            <a:br>
              <a:rPr lang="en-US" sz="1400" dirty="0"/>
            </a:br>
            <a:r>
              <a:rPr lang="en-US" sz="1400" dirty="0"/>
              <a:t>fuel moisture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C913BE9-5487-154E-A02E-F395E5225A0B}"/>
              </a:ext>
            </a:extLst>
          </p:cNvPr>
          <p:cNvGraphicFramePr/>
          <p:nvPr/>
        </p:nvGraphicFramePr>
        <p:xfrm>
          <a:off x="7995759" y="790731"/>
          <a:ext cx="4087995" cy="5276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FD9CD1-9A78-BA4D-A7F7-8E2D4437FDFC}"/>
              </a:ext>
            </a:extLst>
          </p:cNvPr>
          <p:cNvSpPr txBox="1"/>
          <p:nvPr/>
        </p:nvSpPr>
        <p:spPr>
          <a:xfrm>
            <a:off x="647262" y="28535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Years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51E30C-DA90-FF44-BA55-26089CB6B58E}"/>
              </a:ext>
            </a:extLst>
          </p:cNvPr>
          <p:cNvSpPr txBox="1"/>
          <p:nvPr/>
        </p:nvSpPr>
        <p:spPr>
          <a:xfrm>
            <a:off x="2483924" y="285353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Year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7FC6DC-5830-8846-8C13-C4870F22CF40}"/>
              </a:ext>
            </a:extLst>
          </p:cNvPr>
          <p:cNvSpPr txBox="1"/>
          <p:nvPr/>
        </p:nvSpPr>
        <p:spPr>
          <a:xfrm>
            <a:off x="4234794" y="285353"/>
            <a:ext cx="106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months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1A8FE-A178-C04E-B7D3-D25833BAD2C6}"/>
              </a:ext>
            </a:extLst>
          </p:cNvPr>
          <p:cNvSpPr txBox="1"/>
          <p:nvPr/>
        </p:nvSpPr>
        <p:spPr>
          <a:xfrm>
            <a:off x="6298250" y="285353"/>
            <a:ext cx="111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Real-Time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EDDC17-F346-F745-AE8F-2C105E23818B}"/>
              </a:ext>
            </a:extLst>
          </p:cNvPr>
          <p:cNvSpPr>
            <a:spLocks noChangeAspect="1"/>
          </p:cNvSpPr>
          <p:nvPr/>
        </p:nvSpPr>
        <p:spPr>
          <a:xfrm>
            <a:off x="2551773" y="1628601"/>
            <a:ext cx="6096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200" dirty="0"/>
              <a:t>NIFS</a:t>
            </a:r>
            <a:br>
              <a:rPr lang="en-US" sz="1200" dirty="0"/>
            </a:br>
            <a:r>
              <a:rPr lang="en-US" sz="1200" dirty="0"/>
              <a:t>(</a:t>
            </a:r>
            <a:r>
              <a:rPr lang="en-US" sz="1200" dirty="0" err="1"/>
              <a:t>InForms</a:t>
            </a:r>
            <a:r>
              <a:rPr lang="en-US" sz="1200" dirty="0"/>
              <a:t>)</a:t>
            </a: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63034CC0-3D89-B440-8A95-B53E3410F011}"/>
              </a:ext>
            </a:extLst>
          </p:cNvPr>
          <p:cNvSpPr>
            <a:spLocks noChangeAspect="1"/>
          </p:cNvSpPr>
          <p:nvPr/>
        </p:nvSpPr>
        <p:spPr>
          <a:xfrm>
            <a:off x="5761781" y="408238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050" dirty="0"/>
              <a:t>SERA</a:t>
            </a: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33186E0F-9D3D-5046-8826-C02DADEC5B56}"/>
              </a:ext>
            </a:extLst>
          </p:cNvPr>
          <p:cNvSpPr>
            <a:spLocks noChangeAspect="1"/>
          </p:cNvSpPr>
          <p:nvPr/>
        </p:nvSpPr>
        <p:spPr>
          <a:xfrm>
            <a:off x="5772064" y="2314401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050" dirty="0"/>
              <a:t>NAWFD</a:t>
            </a: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53796B64-46D7-DB47-B157-53DF91441D5E}"/>
              </a:ext>
            </a:extLst>
          </p:cNvPr>
          <p:cNvSpPr>
            <a:spLocks noChangeAspect="1"/>
          </p:cNvSpPr>
          <p:nvPr/>
        </p:nvSpPr>
        <p:spPr>
          <a:xfrm>
            <a:off x="117043" y="2157558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LANDFIRE</a:t>
            </a:r>
            <a:br>
              <a:rPr lang="en-US" sz="1400" dirty="0"/>
            </a:br>
            <a:r>
              <a:rPr lang="en-US" sz="1400" dirty="0"/>
              <a:t>Vintage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EDA808-4BC2-1B41-8FDA-88111F024E32}"/>
              </a:ext>
            </a:extLst>
          </p:cNvPr>
          <p:cNvSpPr>
            <a:spLocks noChangeAspect="1"/>
          </p:cNvSpPr>
          <p:nvPr/>
        </p:nvSpPr>
        <p:spPr>
          <a:xfrm>
            <a:off x="7041259" y="368422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CONSUME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73E751-389E-B54E-9C24-274F596EC82A}"/>
              </a:ext>
            </a:extLst>
          </p:cNvPr>
          <p:cNvSpPr>
            <a:spLocks noChangeAspect="1"/>
          </p:cNvSpPr>
          <p:nvPr/>
        </p:nvSpPr>
        <p:spPr>
          <a:xfrm>
            <a:off x="6553443" y="4496182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FOFEM</a:t>
            </a: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75B40C92-C7C4-1C40-8AF7-3FA7E0F0017D}"/>
              </a:ext>
            </a:extLst>
          </p:cNvPr>
          <p:cNvSpPr>
            <a:spLocks noChangeAspect="1"/>
          </p:cNvSpPr>
          <p:nvPr/>
        </p:nvSpPr>
        <p:spPr>
          <a:xfrm>
            <a:off x="5801881" y="1471758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Default Fire </a:t>
            </a:r>
            <a:br>
              <a:rPr lang="en-US" sz="1400" dirty="0"/>
            </a:br>
            <a:r>
              <a:rPr lang="en-US" sz="1400" dirty="0"/>
              <a:t>Geography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41FAC9-AAC6-E243-95CF-B4983BE2B171}"/>
              </a:ext>
            </a:extLst>
          </p:cNvPr>
          <p:cNvSpPr>
            <a:spLocks noChangeAspect="1"/>
          </p:cNvSpPr>
          <p:nvPr/>
        </p:nvSpPr>
        <p:spPr>
          <a:xfrm>
            <a:off x="6553443" y="3429000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FINN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3A221F-C278-6147-86C9-7B018C6485E0}"/>
              </a:ext>
            </a:extLst>
          </p:cNvPr>
          <p:cNvSpPr>
            <a:spLocks noChangeAspect="1"/>
          </p:cNvSpPr>
          <p:nvPr/>
        </p:nvSpPr>
        <p:spPr>
          <a:xfrm>
            <a:off x="6553443" y="396808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BlueSky</a:t>
            </a:r>
            <a:br>
              <a:rPr lang="en-US" sz="1100" dirty="0"/>
            </a:br>
            <a:r>
              <a:rPr lang="en-US" sz="1100" dirty="0"/>
              <a:t>Pipeline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5FEE4C-74FC-5040-86B0-BBC1CD6E6C3A}"/>
              </a:ext>
            </a:extLst>
          </p:cNvPr>
          <p:cNvSpPr>
            <a:spLocks noChangeAspect="1"/>
          </p:cNvSpPr>
          <p:nvPr/>
        </p:nvSpPr>
        <p:spPr>
          <a:xfrm>
            <a:off x="4146450" y="233350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NPS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463A524-D9F7-D04A-8129-5D2EC637BBE8}"/>
              </a:ext>
            </a:extLst>
          </p:cNvPr>
          <p:cNvSpPr>
            <a:spLocks noChangeAspect="1"/>
          </p:cNvSpPr>
          <p:nvPr/>
        </p:nvSpPr>
        <p:spPr>
          <a:xfrm>
            <a:off x="5333758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MODIS</a:t>
            </a:r>
            <a:br>
              <a:rPr lang="en-US" sz="1100" dirty="0"/>
            </a:br>
            <a:r>
              <a:rPr lang="en-US" sz="1100" dirty="0"/>
              <a:t>MCD64A1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C79BA2-5666-F445-B8F8-1B54366AD356}"/>
              </a:ext>
            </a:extLst>
          </p:cNvPr>
          <p:cNvSpPr txBox="1"/>
          <p:nvPr/>
        </p:nvSpPr>
        <p:spPr>
          <a:xfrm>
            <a:off x="171583" y="5882603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06B8F9-CFC3-5E4A-8B2B-6B558089AC8E}"/>
              </a:ext>
            </a:extLst>
          </p:cNvPr>
          <p:cNvSpPr txBox="1"/>
          <p:nvPr/>
        </p:nvSpPr>
        <p:spPr>
          <a:xfrm>
            <a:off x="171583" y="6177299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7DB5FE-C5F5-BD44-B61B-9624341D5C22}"/>
              </a:ext>
            </a:extLst>
          </p:cNvPr>
          <p:cNvSpPr txBox="1"/>
          <p:nvPr/>
        </p:nvSpPr>
        <p:spPr>
          <a:xfrm>
            <a:off x="171583" y="6471995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49E8C25-963E-9440-A54C-C25B28B99D2B}"/>
              </a:ext>
            </a:extLst>
          </p:cNvPr>
          <p:cNvSpPr/>
          <p:nvPr/>
        </p:nvSpPr>
        <p:spPr>
          <a:xfrm>
            <a:off x="1068370" y="6012254"/>
            <a:ext cx="192691" cy="1100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194DB3F-A027-2C4D-A83C-92CAF721E8D8}"/>
              </a:ext>
            </a:extLst>
          </p:cNvPr>
          <p:cNvSpPr/>
          <p:nvPr/>
        </p:nvSpPr>
        <p:spPr>
          <a:xfrm>
            <a:off x="1068370" y="6306950"/>
            <a:ext cx="192691" cy="1100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AA1E8D8-AE2E-6243-A1E5-0BFDBA31F67F}"/>
              </a:ext>
            </a:extLst>
          </p:cNvPr>
          <p:cNvSpPr/>
          <p:nvPr/>
        </p:nvSpPr>
        <p:spPr>
          <a:xfrm>
            <a:off x="1068370" y="6601646"/>
            <a:ext cx="192691" cy="11003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DCA018-B639-B944-8320-4BCB86D48F44}"/>
              </a:ext>
            </a:extLst>
          </p:cNvPr>
          <p:cNvSpPr>
            <a:spLocks noChangeAspect="1"/>
          </p:cNvSpPr>
          <p:nvPr/>
        </p:nvSpPr>
        <p:spPr>
          <a:xfrm>
            <a:off x="1770479" y="6112989"/>
            <a:ext cx="6096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Primary </a:t>
            </a:r>
          </a:p>
          <a:p>
            <a:pPr algn="ctr"/>
            <a:r>
              <a:rPr lang="en-US" sz="1100" dirty="0"/>
              <a:t>Data/Tool</a:t>
            </a:r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303A5A14-D62F-0041-870F-D6C58C7500DE}"/>
              </a:ext>
            </a:extLst>
          </p:cNvPr>
          <p:cNvSpPr>
            <a:spLocks noChangeAspect="1"/>
          </p:cNvSpPr>
          <p:nvPr/>
        </p:nvSpPr>
        <p:spPr>
          <a:xfrm>
            <a:off x="2553588" y="5998689"/>
            <a:ext cx="914400" cy="685800"/>
          </a:xfrm>
          <a:prstGeom prst="diamon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Helper or </a:t>
            </a:r>
            <a:br>
              <a:rPr lang="en-US" sz="1400" dirty="0"/>
            </a:br>
            <a:r>
              <a:rPr lang="en-US" sz="1400" dirty="0"/>
              <a:t>Enhancer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DC9C3C-3893-F243-89CA-8609346846AD}"/>
              </a:ext>
            </a:extLst>
          </p:cNvPr>
          <p:cNvSpPr>
            <a:spLocks noChangeAspect="1"/>
          </p:cNvSpPr>
          <p:nvPr/>
        </p:nvSpPr>
        <p:spPr>
          <a:xfrm>
            <a:off x="6553443" y="2117433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FCCS/EVT</a:t>
            </a:r>
            <a:br>
              <a:rPr lang="en-US" sz="1100" dirty="0"/>
            </a:br>
            <a:r>
              <a:rPr lang="en-US" sz="1100" dirty="0"/>
              <a:t>Grid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8DD573E-72A6-9643-8B3F-E86C8358F48C}"/>
              </a:ext>
            </a:extLst>
          </p:cNvPr>
          <p:cNvSpPr>
            <a:spLocks noChangeAspect="1"/>
          </p:cNvSpPr>
          <p:nvPr/>
        </p:nvSpPr>
        <p:spPr>
          <a:xfrm>
            <a:off x="2551773" y="112859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900" dirty="0"/>
              <a:t>SMARTFIRE</a:t>
            </a:r>
            <a:br>
              <a:rPr lang="en-US" sz="900" dirty="0"/>
            </a:br>
            <a:r>
              <a:rPr lang="en-US" sz="900" dirty="0"/>
              <a:t>v2</a:t>
            </a:r>
            <a:endParaRPr lang="en-US" sz="105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0BDD534-FA9B-4045-B357-F5A244D4E378}"/>
              </a:ext>
            </a:extLst>
          </p:cNvPr>
          <p:cNvSpPr>
            <a:spLocks noChangeAspect="1"/>
          </p:cNvSpPr>
          <p:nvPr/>
        </p:nvSpPr>
        <p:spPr>
          <a:xfrm>
            <a:off x="4420754" y="1271759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FRAP</a:t>
            </a:r>
            <a:br>
              <a:rPr lang="en-US" sz="1100" dirty="0"/>
            </a:br>
            <a:r>
              <a:rPr lang="en-US" sz="1100" dirty="0"/>
              <a:t>Database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1A8ED8-508E-0649-A82C-C9A842400850}"/>
              </a:ext>
            </a:extLst>
          </p:cNvPr>
          <p:cNvSpPr>
            <a:spLocks noChangeAspect="1"/>
          </p:cNvSpPr>
          <p:nvPr/>
        </p:nvSpPr>
        <p:spPr>
          <a:xfrm>
            <a:off x="4623177" y="2585544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10000"/>
          </a:bodyPr>
          <a:lstStyle/>
          <a:p>
            <a:pPr algn="ctr"/>
            <a:r>
              <a:rPr lang="en-US" sz="1400" dirty="0"/>
              <a:t>SMP</a:t>
            </a:r>
            <a:br>
              <a:rPr lang="en-US" sz="1400" dirty="0"/>
            </a:br>
            <a:r>
              <a:rPr lang="en-US" sz="1400" dirty="0"/>
              <a:t>Permits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B7763E-E394-1144-AA9D-0239206A6484}"/>
              </a:ext>
            </a:extLst>
          </p:cNvPr>
          <p:cNvSpPr>
            <a:spLocks noChangeAspect="1"/>
          </p:cNvSpPr>
          <p:nvPr/>
        </p:nvSpPr>
        <p:spPr>
          <a:xfrm>
            <a:off x="4623177" y="2085801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NASF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6D40975-B8C0-5247-9809-2BC874F75181}"/>
              </a:ext>
            </a:extLst>
          </p:cNvPr>
          <p:cNvSpPr>
            <a:spLocks noChangeAspect="1"/>
          </p:cNvSpPr>
          <p:nvPr/>
        </p:nvSpPr>
        <p:spPr>
          <a:xfrm>
            <a:off x="7213296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VIIRS</a:t>
            </a:r>
            <a:br>
              <a:rPr lang="en-US" sz="1100" dirty="0"/>
            </a:br>
            <a:r>
              <a:rPr lang="en-US" sz="1100" dirty="0"/>
              <a:t>AFP</a:t>
            </a:r>
          </a:p>
        </p:txBody>
      </p:sp>
    </p:spTree>
    <p:extLst>
      <p:ext uri="{BB962C8B-B14F-4D97-AF65-F5344CB8AC3E}">
        <p14:creationId xmlns:p14="http://schemas.microsoft.com/office/powerpoint/2010/main" val="3422366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39BE22D-2AF6-BF49-8752-79BE4D1A1784}"/>
              </a:ext>
            </a:extLst>
          </p:cNvPr>
          <p:cNvSpPr>
            <a:spLocks noChangeAspect="1"/>
          </p:cNvSpPr>
          <p:nvPr/>
        </p:nvSpPr>
        <p:spPr>
          <a:xfrm>
            <a:off x="7031106" y="4223314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FEPS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44638A-CA91-624C-BF89-FAC5C0B2CA32}"/>
              </a:ext>
            </a:extLst>
          </p:cNvPr>
          <p:cNvSpPr>
            <a:spLocks noChangeAspect="1"/>
          </p:cNvSpPr>
          <p:nvPr/>
        </p:nvSpPr>
        <p:spPr>
          <a:xfrm>
            <a:off x="6553443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HMS</a:t>
            </a: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0C6D23CE-37C6-3D4B-B89A-737D0F4B93B2}"/>
              </a:ext>
            </a:extLst>
          </p:cNvPr>
          <p:cNvSpPr>
            <a:spLocks noChangeAspect="1"/>
          </p:cNvSpPr>
          <p:nvPr/>
        </p:nvSpPr>
        <p:spPr>
          <a:xfrm>
            <a:off x="3668677" y="1471451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20000"/>
          </a:bodyPr>
          <a:lstStyle/>
          <a:p>
            <a:pPr algn="ctr"/>
            <a:r>
              <a:rPr lang="en-US" sz="1050" dirty="0"/>
              <a:t>Annual Fire</a:t>
            </a:r>
            <a:br>
              <a:rPr lang="en-US" sz="1050" dirty="0"/>
            </a:br>
            <a:r>
              <a:rPr lang="en-US" sz="1050" dirty="0"/>
              <a:t>Geography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1ACD937D-7571-594A-BA91-AC24F2916F6B}"/>
              </a:ext>
            </a:extLst>
          </p:cNvPr>
          <p:cNvSpPr>
            <a:spLocks noChangeAspect="1"/>
          </p:cNvSpPr>
          <p:nvPr/>
        </p:nvSpPr>
        <p:spPr>
          <a:xfrm>
            <a:off x="117043" y="299842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Burn </a:t>
            </a:r>
            <a:br>
              <a:rPr lang="en-US" sz="1400" dirty="0"/>
            </a:br>
            <a:r>
              <a:rPr lang="en-US" sz="1400" dirty="0"/>
              <a:t>Severity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9F522-BDB1-E242-B62D-CD1946D3E0D5}"/>
              </a:ext>
            </a:extLst>
          </p:cNvPr>
          <p:cNvSpPr>
            <a:spLocks noChangeAspect="1"/>
          </p:cNvSpPr>
          <p:nvPr/>
        </p:nvSpPr>
        <p:spPr>
          <a:xfrm>
            <a:off x="703679" y="1597956"/>
            <a:ext cx="6096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MTBS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9353052A-0F77-5A40-92BA-CADC4154D4DE}"/>
              </a:ext>
            </a:extLst>
          </p:cNvPr>
          <p:cNvSpPr>
            <a:spLocks noChangeAspect="1"/>
          </p:cNvSpPr>
          <p:nvPr/>
        </p:nvSpPr>
        <p:spPr>
          <a:xfrm>
            <a:off x="5772064" y="2814144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WFAS</a:t>
            </a:r>
            <a:br>
              <a:rPr lang="en-US" sz="1400" dirty="0"/>
            </a:br>
            <a:r>
              <a:rPr lang="en-US" sz="1400" dirty="0"/>
              <a:t>fuel moisture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C913BE9-5487-154E-A02E-F395E5225A0B}"/>
              </a:ext>
            </a:extLst>
          </p:cNvPr>
          <p:cNvGraphicFramePr/>
          <p:nvPr/>
        </p:nvGraphicFramePr>
        <p:xfrm>
          <a:off x="7995759" y="790731"/>
          <a:ext cx="4087995" cy="5276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FD9CD1-9A78-BA4D-A7F7-8E2D4437FDFC}"/>
              </a:ext>
            </a:extLst>
          </p:cNvPr>
          <p:cNvSpPr txBox="1"/>
          <p:nvPr/>
        </p:nvSpPr>
        <p:spPr>
          <a:xfrm>
            <a:off x="647262" y="28535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Years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51E30C-DA90-FF44-BA55-26089CB6B58E}"/>
              </a:ext>
            </a:extLst>
          </p:cNvPr>
          <p:cNvSpPr txBox="1"/>
          <p:nvPr/>
        </p:nvSpPr>
        <p:spPr>
          <a:xfrm>
            <a:off x="2483924" y="285353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Year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7FC6DC-5830-8846-8C13-C4870F22CF40}"/>
              </a:ext>
            </a:extLst>
          </p:cNvPr>
          <p:cNvSpPr txBox="1"/>
          <p:nvPr/>
        </p:nvSpPr>
        <p:spPr>
          <a:xfrm>
            <a:off x="4234794" y="285353"/>
            <a:ext cx="106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months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1A8FE-A178-C04E-B7D3-D25833BAD2C6}"/>
              </a:ext>
            </a:extLst>
          </p:cNvPr>
          <p:cNvSpPr txBox="1"/>
          <p:nvPr/>
        </p:nvSpPr>
        <p:spPr>
          <a:xfrm>
            <a:off x="6298250" y="285353"/>
            <a:ext cx="111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Real-Time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EDDC17-F346-F745-AE8F-2C105E23818B}"/>
              </a:ext>
            </a:extLst>
          </p:cNvPr>
          <p:cNvSpPr>
            <a:spLocks noChangeAspect="1"/>
          </p:cNvSpPr>
          <p:nvPr/>
        </p:nvSpPr>
        <p:spPr>
          <a:xfrm>
            <a:off x="2551773" y="1628601"/>
            <a:ext cx="6096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200" dirty="0"/>
              <a:t>NIFS</a:t>
            </a:r>
            <a:br>
              <a:rPr lang="en-US" sz="1200" dirty="0"/>
            </a:br>
            <a:r>
              <a:rPr lang="en-US" sz="1200" dirty="0"/>
              <a:t>(</a:t>
            </a:r>
            <a:r>
              <a:rPr lang="en-US" sz="1200" dirty="0" err="1"/>
              <a:t>InForms</a:t>
            </a:r>
            <a:r>
              <a:rPr lang="en-US" sz="1200" dirty="0"/>
              <a:t>)</a:t>
            </a: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63034CC0-3D89-B440-8A95-B53E3410F011}"/>
              </a:ext>
            </a:extLst>
          </p:cNvPr>
          <p:cNvSpPr>
            <a:spLocks noChangeAspect="1"/>
          </p:cNvSpPr>
          <p:nvPr/>
        </p:nvSpPr>
        <p:spPr>
          <a:xfrm>
            <a:off x="5761781" y="408238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050" dirty="0"/>
              <a:t>SERA</a:t>
            </a: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33186E0F-9D3D-5046-8826-C02DADEC5B56}"/>
              </a:ext>
            </a:extLst>
          </p:cNvPr>
          <p:cNvSpPr>
            <a:spLocks noChangeAspect="1"/>
          </p:cNvSpPr>
          <p:nvPr/>
        </p:nvSpPr>
        <p:spPr>
          <a:xfrm>
            <a:off x="5772064" y="2314401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050" dirty="0"/>
              <a:t>NAWFD</a:t>
            </a: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53796B64-46D7-DB47-B157-53DF91441D5E}"/>
              </a:ext>
            </a:extLst>
          </p:cNvPr>
          <p:cNvSpPr>
            <a:spLocks noChangeAspect="1"/>
          </p:cNvSpPr>
          <p:nvPr/>
        </p:nvSpPr>
        <p:spPr>
          <a:xfrm>
            <a:off x="117043" y="2157558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LANDFIRE</a:t>
            </a:r>
            <a:br>
              <a:rPr lang="en-US" sz="1400" dirty="0"/>
            </a:br>
            <a:r>
              <a:rPr lang="en-US" sz="1400" dirty="0"/>
              <a:t>Vintage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73E751-389E-B54E-9C24-274F596EC82A}"/>
              </a:ext>
            </a:extLst>
          </p:cNvPr>
          <p:cNvSpPr>
            <a:spLocks noChangeAspect="1"/>
          </p:cNvSpPr>
          <p:nvPr/>
        </p:nvSpPr>
        <p:spPr>
          <a:xfrm>
            <a:off x="6553443" y="4496182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FOFEM</a:t>
            </a: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75B40C92-C7C4-1C40-8AF7-3FA7E0F0017D}"/>
              </a:ext>
            </a:extLst>
          </p:cNvPr>
          <p:cNvSpPr>
            <a:spLocks noChangeAspect="1"/>
          </p:cNvSpPr>
          <p:nvPr/>
        </p:nvSpPr>
        <p:spPr>
          <a:xfrm>
            <a:off x="5801881" y="1471758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Default Fire </a:t>
            </a:r>
            <a:br>
              <a:rPr lang="en-US" sz="1400" dirty="0"/>
            </a:br>
            <a:r>
              <a:rPr lang="en-US" sz="1400" dirty="0"/>
              <a:t>Geography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41FAC9-AAC6-E243-95CF-B4983BE2B171}"/>
              </a:ext>
            </a:extLst>
          </p:cNvPr>
          <p:cNvSpPr>
            <a:spLocks noChangeAspect="1"/>
          </p:cNvSpPr>
          <p:nvPr/>
        </p:nvSpPr>
        <p:spPr>
          <a:xfrm>
            <a:off x="6553443" y="3429000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FINN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3A221F-C278-6147-86C9-7B018C6485E0}"/>
              </a:ext>
            </a:extLst>
          </p:cNvPr>
          <p:cNvSpPr>
            <a:spLocks noChangeAspect="1"/>
          </p:cNvSpPr>
          <p:nvPr/>
        </p:nvSpPr>
        <p:spPr>
          <a:xfrm>
            <a:off x="6553443" y="396808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BlueSky</a:t>
            </a:r>
            <a:br>
              <a:rPr lang="en-US" sz="1100" dirty="0"/>
            </a:br>
            <a:r>
              <a:rPr lang="en-US" sz="1100" dirty="0"/>
              <a:t>Pipeline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5FEE4C-74FC-5040-86B0-BBC1CD6E6C3A}"/>
              </a:ext>
            </a:extLst>
          </p:cNvPr>
          <p:cNvSpPr>
            <a:spLocks noChangeAspect="1"/>
          </p:cNvSpPr>
          <p:nvPr/>
        </p:nvSpPr>
        <p:spPr>
          <a:xfrm>
            <a:off x="4146450" y="233350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NPS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463A524-D9F7-D04A-8129-5D2EC637BBE8}"/>
              </a:ext>
            </a:extLst>
          </p:cNvPr>
          <p:cNvSpPr>
            <a:spLocks noChangeAspect="1"/>
          </p:cNvSpPr>
          <p:nvPr/>
        </p:nvSpPr>
        <p:spPr>
          <a:xfrm>
            <a:off x="5333758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MODIS</a:t>
            </a:r>
            <a:br>
              <a:rPr lang="en-US" sz="1100" dirty="0"/>
            </a:br>
            <a:r>
              <a:rPr lang="en-US" sz="1100" dirty="0"/>
              <a:t>MCD64A1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C79BA2-5666-F445-B8F8-1B54366AD356}"/>
              </a:ext>
            </a:extLst>
          </p:cNvPr>
          <p:cNvSpPr txBox="1"/>
          <p:nvPr/>
        </p:nvSpPr>
        <p:spPr>
          <a:xfrm>
            <a:off x="171583" y="5882603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06B8F9-CFC3-5E4A-8B2B-6B558089AC8E}"/>
              </a:ext>
            </a:extLst>
          </p:cNvPr>
          <p:cNvSpPr txBox="1"/>
          <p:nvPr/>
        </p:nvSpPr>
        <p:spPr>
          <a:xfrm>
            <a:off x="171583" y="6177299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7DB5FE-C5F5-BD44-B61B-9624341D5C22}"/>
              </a:ext>
            </a:extLst>
          </p:cNvPr>
          <p:cNvSpPr txBox="1"/>
          <p:nvPr/>
        </p:nvSpPr>
        <p:spPr>
          <a:xfrm>
            <a:off x="171583" y="6471995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49E8C25-963E-9440-A54C-C25B28B99D2B}"/>
              </a:ext>
            </a:extLst>
          </p:cNvPr>
          <p:cNvSpPr/>
          <p:nvPr/>
        </p:nvSpPr>
        <p:spPr>
          <a:xfrm>
            <a:off x="1068370" y="6012254"/>
            <a:ext cx="192691" cy="1100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194DB3F-A027-2C4D-A83C-92CAF721E8D8}"/>
              </a:ext>
            </a:extLst>
          </p:cNvPr>
          <p:cNvSpPr/>
          <p:nvPr/>
        </p:nvSpPr>
        <p:spPr>
          <a:xfrm>
            <a:off x="1068370" y="6306950"/>
            <a:ext cx="192691" cy="1100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AA1E8D8-AE2E-6243-A1E5-0BFDBA31F67F}"/>
              </a:ext>
            </a:extLst>
          </p:cNvPr>
          <p:cNvSpPr/>
          <p:nvPr/>
        </p:nvSpPr>
        <p:spPr>
          <a:xfrm>
            <a:off x="1068370" y="6601646"/>
            <a:ext cx="192691" cy="11003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DCA018-B639-B944-8320-4BCB86D48F44}"/>
              </a:ext>
            </a:extLst>
          </p:cNvPr>
          <p:cNvSpPr>
            <a:spLocks noChangeAspect="1"/>
          </p:cNvSpPr>
          <p:nvPr/>
        </p:nvSpPr>
        <p:spPr>
          <a:xfrm>
            <a:off x="1770479" y="6112989"/>
            <a:ext cx="6096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Primary </a:t>
            </a:r>
          </a:p>
          <a:p>
            <a:pPr algn="ctr"/>
            <a:r>
              <a:rPr lang="en-US" sz="1100" dirty="0"/>
              <a:t>Data/Tool</a:t>
            </a:r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303A5A14-D62F-0041-870F-D6C58C7500DE}"/>
              </a:ext>
            </a:extLst>
          </p:cNvPr>
          <p:cNvSpPr>
            <a:spLocks noChangeAspect="1"/>
          </p:cNvSpPr>
          <p:nvPr/>
        </p:nvSpPr>
        <p:spPr>
          <a:xfrm>
            <a:off x="2553588" y="5998689"/>
            <a:ext cx="914400" cy="685800"/>
          </a:xfrm>
          <a:prstGeom prst="diamon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Helper or </a:t>
            </a:r>
            <a:br>
              <a:rPr lang="en-US" sz="1400" dirty="0"/>
            </a:br>
            <a:r>
              <a:rPr lang="en-US" sz="1400" dirty="0"/>
              <a:t>Enhancer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DC9C3C-3893-F243-89CA-8609346846AD}"/>
              </a:ext>
            </a:extLst>
          </p:cNvPr>
          <p:cNvSpPr>
            <a:spLocks noChangeAspect="1"/>
          </p:cNvSpPr>
          <p:nvPr/>
        </p:nvSpPr>
        <p:spPr>
          <a:xfrm>
            <a:off x="6553443" y="2117433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FCCS/EVT</a:t>
            </a:r>
            <a:br>
              <a:rPr lang="en-US" sz="1100" dirty="0"/>
            </a:br>
            <a:r>
              <a:rPr lang="en-US" sz="1100" dirty="0"/>
              <a:t>Grid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8DD573E-72A6-9643-8B3F-E86C8358F48C}"/>
              </a:ext>
            </a:extLst>
          </p:cNvPr>
          <p:cNvSpPr>
            <a:spLocks noChangeAspect="1"/>
          </p:cNvSpPr>
          <p:nvPr/>
        </p:nvSpPr>
        <p:spPr>
          <a:xfrm>
            <a:off x="2551773" y="112859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900" dirty="0"/>
              <a:t>SMARTFIRE</a:t>
            </a:r>
            <a:br>
              <a:rPr lang="en-US" sz="900" dirty="0"/>
            </a:br>
            <a:r>
              <a:rPr lang="en-US" sz="900" dirty="0"/>
              <a:t>v2</a:t>
            </a:r>
            <a:endParaRPr lang="en-US" sz="105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0BDD534-FA9B-4045-B357-F5A244D4E378}"/>
              </a:ext>
            </a:extLst>
          </p:cNvPr>
          <p:cNvSpPr>
            <a:spLocks noChangeAspect="1"/>
          </p:cNvSpPr>
          <p:nvPr/>
        </p:nvSpPr>
        <p:spPr>
          <a:xfrm>
            <a:off x="4420754" y="1271759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FRAP</a:t>
            </a:r>
            <a:br>
              <a:rPr lang="en-US" sz="1100" dirty="0"/>
            </a:br>
            <a:r>
              <a:rPr lang="en-US" sz="1100" dirty="0"/>
              <a:t>Database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1A8ED8-508E-0649-A82C-C9A842400850}"/>
              </a:ext>
            </a:extLst>
          </p:cNvPr>
          <p:cNvSpPr>
            <a:spLocks noChangeAspect="1"/>
          </p:cNvSpPr>
          <p:nvPr/>
        </p:nvSpPr>
        <p:spPr>
          <a:xfrm>
            <a:off x="4623177" y="2585544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10000"/>
          </a:bodyPr>
          <a:lstStyle/>
          <a:p>
            <a:pPr algn="ctr"/>
            <a:r>
              <a:rPr lang="en-US" sz="1400" dirty="0"/>
              <a:t>SMP</a:t>
            </a:r>
            <a:br>
              <a:rPr lang="en-US" sz="1400" dirty="0"/>
            </a:br>
            <a:r>
              <a:rPr lang="en-US" sz="1400" dirty="0"/>
              <a:t>Permits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B7763E-E394-1144-AA9D-0239206A6484}"/>
              </a:ext>
            </a:extLst>
          </p:cNvPr>
          <p:cNvSpPr>
            <a:spLocks noChangeAspect="1"/>
          </p:cNvSpPr>
          <p:nvPr/>
        </p:nvSpPr>
        <p:spPr>
          <a:xfrm>
            <a:off x="4623177" y="2085801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NASF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EDA808-4BC2-1B41-8FDA-88111F024E32}"/>
              </a:ext>
            </a:extLst>
          </p:cNvPr>
          <p:cNvSpPr>
            <a:spLocks noChangeAspect="1"/>
          </p:cNvSpPr>
          <p:nvPr/>
        </p:nvSpPr>
        <p:spPr>
          <a:xfrm>
            <a:off x="7041259" y="368422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CONSUME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9A2E15-F813-4B4F-B768-1F83F4ACACE7}"/>
              </a:ext>
            </a:extLst>
          </p:cNvPr>
          <p:cNvSpPr txBox="1"/>
          <p:nvPr/>
        </p:nvSpPr>
        <p:spPr>
          <a:xfrm>
            <a:off x="1313279" y="3352831"/>
            <a:ext cx="426171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NIFS + HMS for daily WF activity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Point Reports activity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HMS + fire geography for other activity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Consumption &amp; Emissions for #1 and #2 use Consume, fuels DB, moisture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#3 uses FRP for consumption, SERA for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#1 and #2 can use WFEIS, #3 cannot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5E8CE42-58C9-E94E-BAC7-2897E85E0FBE}"/>
              </a:ext>
            </a:extLst>
          </p:cNvPr>
          <p:cNvSpPr>
            <a:spLocks noChangeAspect="1"/>
          </p:cNvSpPr>
          <p:nvPr/>
        </p:nvSpPr>
        <p:spPr>
          <a:xfrm>
            <a:off x="7213296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VIIRS</a:t>
            </a:r>
            <a:br>
              <a:rPr lang="en-US" sz="1100" dirty="0"/>
            </a:br>
            <a:r>
              <a:rPr lang="en-US" sz="1100" dirty="0"/>
              <a:t>AFP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322118C-53DB-8B49-A6E8-EB4504FF3378}"/>
              </a:ext>
            </a:extLst>
          </p:cNvPr>
          <p:cNvSpPr txBox="1"/>
          <p:nvPr/>
        </p:nvSpPr>
        <p:spPr>
          <a:xfrm>
            <a:off x="5895372" y="6049201"/>
            <a:ext cx="6067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latin typeface="+mj-lt"/>
              </a:rPr>
              <a:t>CMFD Level 1-2 Fire EI Components</a:t>
            </a:r>
          </a:p>
        </p:txBody>
      </p:sp>
    </p:spTree>
    <p:extLst>
      <p:ext uri="{BB962C8B-B14F-4D97-AF65-F5344CB8AC3E}">
        <p14:creationId xmlns:p14="http://schemas.microsoft.com/office/powerpoint/2010/main" val="277413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5B5B49DA-9081-C94F-846B-0F15C30E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05400" y="4481228"/>
            <a:ext cx="6248400" cy="2057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18AA0F-7523-F246-ABC6-55303CB0F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FRP to Tons Consumed Example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82D4DE-8BA6-5347-A405-D862F11DB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623498"/>
              </p:ext>
            </p:extLst>
          </p:nvPr>
        </p:nvGraphicFramePr>
        <p:xfrm>
          <a:off x="132202" y="1945640"/>
          <a:ext cx="4739975" cy="506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9489">
                  <a:extLst>
                    <a:ext uri="{9D8B030D-6E8A-4147-A177-3AD203B41FA5}">
                      <a16:colId xmlns:a16="http://schemas.microsoft.com/office/drawing/2014/main" val="3751265598"/>
                    </a:ext>
                  </a:extLst>
                </a:gridCol>
                <a:gridCol w="426426">
                  <a:extLst>
                    <a:ext uri="{9D8B030D-6E8A-4147-A177-3AD203B41FA5}">
                      <a16:colId xmlns:a16="http://schemas.microsoft.com/office/drawing/2014/main" val="1155915999"/>
                    </a:ext>
                  </a:extLst>
                </a:gridCol>
                <a:gridCol w="434765">
                  <a:extLst>
                    <a:ext uri="{9D8B030D-6E8A-4147-A177-3AD203B41FA5}">
                      <a16:colId xmlns:a16="http://schemas.microsoft.com/office/drawing/2014/main" val="549053326"/>
                    </a:ext>
                  </a:extLst>
                </a:gridCol>
                <a:gridCol w="492357">
                  <a:extLst>
                    <a:ext uri="{9D8B030D-6E8A-4147-A177-3AD203B41FA5}">
                      <a16:colId xmlns:a16="http://schemas.microsoft.com/office/drawing/2014/main" val="3546811196"/>
                    </a:ext>
                  </a:extLst>
                </a:gridCol>
                <a:gridCol w="484742">
                  <a:extLst>
                    <a:ext uri="{9D8B030D-6E8A-4147-A177-3AD203B41FA5}">
                      <a16:colId xmlns:a16="http://schemas.microsoft.com/office/drawing/2014/main" val="311968369"/>
                    </a:ext>
                  </a:extLst>
                </a:gridCol>
                <a:gridCol w="539826">
                  <a:extLst>
                    <a:ext uri="{9D8B030D-6E8A-4147-A177-3AD203B41FA5}">
                      <a16:colId xmlns:a16="http://schemas.microsoft.com/office/drawing/2014/main" val="4038187491"/>
                    </a:ext>
                  </a:extLst>
                </a:gridCol>
                <a:gridCol w="925417">
                  <a:extLst>
                    <a:ext uri="{9D8B030D-6E8A-4147-A177-3AD203B41FA5}">
                      <a16:colId xmlns:a16="http://schemas.microsoft.com/office/drawing/2014/main" val="3998396327"/>
                    </a:ext>
                  </a:extLst>
                </a:gridCol>
                <a:gridCol w="806953">
                  <a:extLst>
                    <a:ext uri="{9D8B030D-6E8A-4147-A177-3AD203B41FA5}">
                      <a16:colId xmlns:a16="http://schemas.microsoft.com/office/drawing/2014/main" val="2051479156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0.374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sngStrike" dirty="0">
                          <a:effectLst/>
                        </a:rPr>
                        <a:t>kg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=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0.000412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57972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MJ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907.2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sngStrike" dirty="0">
                          <a:effectLst/>
                        </a:rPr>
                        <a:t>kg</a:t>
                      </a:r>
                      <a:endParaRPr lang="en-US" sz="1600" b="0" i="0" u="none" strike="sng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MJ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55286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BEC44BA-8EF4-124F-8100-A9254CF99E33}"/>
              </a:ext>
            </a:extLst>
          </p:cNvPr>
          <p:cNvSpPr txBox="1"/>
          <p:nvPr/>
        </p:nvSpPr>
        <p:spPr>
          <a:xfrm>
            <a:off x="838200" y="2553433"/>
            <a:ext cx="1630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Wooster et al. 2005 </a:t>
            </a:r>
            <a:br>
              <a:rPr lang="en-US" sz="1400" i="1" dirty="0"/>
            </a:br>
            <a:r>
              <a:rPr lang="en-US" sz="1400" i="1" dirty="0"/>
              <a:t>Li et al. 2018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5494653-5F19-FF49-A611-7B4F3135ED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192" y="1690688"/>
            <a:ext cx="6860540" cy="27147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0EB9F0-6D8F-0244-A8FD-F4B7F0E6D5E7}"/>
              </a:ext>
            </a:extLst>
          </p:cNvPr>
          <p:cNvSpPr txBox="1"/>
          <p:nvPr/>
        </p:nvSpPr>
        <p:spPr>
          <a:xfrm>
            <a:off x="5577465" y="1359272"/>
            <a:ext cx="564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Known pile burn near Eureka, NV on February 17-18, 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94908D-0F3C-9D45-B0EF-A2CAFFE28496}"/>
              </a:ext>
            </a:extLst>
          </p:cNvPr>
          <p:cNvSpPr txBox="1"/>
          <p:nvPr/>
        </p:nvSpPr>
        <p:spPr>
          <a:xfrm>
            <a:off x="9734199" y="4955930"/>
            <a:ext cx="2170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3,941 Est. Tons Consumed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EE875E4-C0EA-DF41-AD57-EA2655EB5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7478" y="3355730"/>
            <a:ext cx="4584700" cy="3200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003A84-2559-2D40-B3D6-FA546063F32D}"/>
              </a:ext>
            </a:extLst>
          </p:cNvPr>
          <p:cNvSpPr>
            <a:spLocks noChangeAspect="1"/>
          </p:cNvSpPr>
          <p:nvPr/>
        </p:nvSpPr>
        <p:spPr>
          <a:xfrm>
            <a:off x="11353800" y="227807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HMS</a:t>
            </a: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C91DEB5E-B5F8-D748-8541-F1716D3E75E2}"/>
              </a:ext>
            </a:extLst>
          </p:cNvPr>
          <p:cNvSpPr>
            <a:spLocks noChangeAspect="1"/>
          </p:cNvSpPr>
          <p:nvPr/>
        </p:nvSpPr>
        <p:spPr>
          <a:xfrm>
            <a:off x="10244517" y="11350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20000"/>
          </a:bodyPr>
          <a:lstStyle/>
          <a:p>
            <a:pPr algn="ctr"/>
            <a:r>
              <a:rPr lang="en-US" sz="1050" dirty="0"/>
              <a:t>Annual Fire</a:t>
            </a:r>
            <a:br>
              <a:rPr lang="en-US" sz="1050" dirty="0"/>
            </a:br>
            <a:r>
              <a:rPr lang="en-US" sz="1050" dirty="0"/>
              <a:t>Geography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8921AD-59D6-E640-A43D-2933978C37EF}"/>
              </a:ext>
            </a:extLst>
          </p:cNvPr>
          <p:cNvSpPr/>
          <p:nvPr/>
        </p:nvSpPr>
        <p:spPr>
          <a:xfrm>
            <a:off x="9341708" y="6116595"/>
            <a:ext cx="392491" cy="30891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47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5CDEA-F81E-8043-A049-47131B182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Oregon in 2017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5979497-AE00-F046-A4B3-81F9B8B1F6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467164"/>
              </p:ext>
            </p:extLst>
          </p:nvPr>
        </p:nvGraphicFramePr>
        <p:xfrm>
          <a:off x="838200" y="1825625"/>
          <a:ext cx="105155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19">
                  <a:extLst>
                    <a:ext uri="{9D8B030D-6E8A-4147-A177-3AD203B41FA5}">
                      <a16:colId xmlns:a16="http://schemas.microsoft.com/office/drawing/2014/main" val="2787094254"/>
                    </a:ext>
                  </a:extLst>
                </a:gridCol>
                <a:gridCol w="2103119">
                  <a:extLst>
                    <a:ext uri="{9D8B030D-6E8A-4147-A177-3AD203B41FA5}">
                      <a16:colId xmlns:a16="http://schemas.microsoft.com/office/drawing/2014/main" val="3141482993"/>
                    </a:ext>
                  </a:extLst>
                </a:gridCol>
                <a:gridCol w="2103119">
                  <a:extLst>
                    <a:ext uri="{9D8B030D-6E8A-4147-A177-3AD203B41FA5}">
                      <a16:colId xmlns:a16="http://schemas.microsoft.com/office/drawing/2014/main" val="3449847424"/>
                    </a:ext>
                  </a:extLst>
                </a:gridCol>
                <a:gridCol w="2103119">
                  <a:extLst>
                    <a:ext uri="{9D8B030D-6E8A-4147-A177-3AD203B41FA5}">
                      <a16:colId xmlns:a16="http://schemas.microsoft.com/office/drawing/2014/main" val="2423491014"/>
                    </a:ext>
                  </a:extLst>
                </a:gridCol>
                <a:gridCol w="2103119">
                  <a:extLst>
                    <a:ext uri="{9D8B030D-6E8A-4147-A177-3AD203B41FA5}">
                      <a16:colId xmlns:a16="http://schemas.microsoft.com/office/drawing/2014/main" val="4090189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Reported Burn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Tons Reported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Tons Derived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92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10/25/17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Machine Pile (MP)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129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28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10/27/17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2-day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866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10/30/17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817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11/9/17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34443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3A061EB-D8EF-A543-8660-69FB0F2E1CC3}"/>
              </a:ext>
            </a:extLst>
          </p:cNvPr>
          <p:cNvSpPr>
            <a:spLocks noChangeAspect="1"/>
          </p:cNvSpPr>
          <p:nvPr/>
        </p:nvSpPr>
        <p:spPr>
          <a:xfrm>
            <a:off x="11353800" y="227807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HMS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16F331A6-9C16-6F47-96AF-95EB51D6D1E1}"/>
              </a:ext>
            </a:extLst>
          </p:cNvPr>
          <p:cNvSpPr>
            <a:spLocks noChangeAspect="1"/>
          </p:cNvSpPr>
          <p:nvPr/>
        </p:nvSpPr>
        <p:spPr>
          <a:xfrm>
            <a:off x="10244517" y="11350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20000"/>
          </a:bodyPr>
          <a:lstStyle/>
          <a:p>
            <a:pPr algn="ctr"/>
            <a:r>
              <a:rPr lang="en-US" sz="1050" dirty="0"/>
              <a:t>Annual Fire</a:t>
            </a:r>
            <a:br>
              <a:rPr lang="en-US" sz="1050" dirty="0"/>
            </a:br>
            <a:r>
              <a:rPr lang="en-US" sz="1050" dirty="0"/>
              <a:t>Geography</a:t>
            </a:r>
          </a:p>
        </p:txBody>
      </p:sp>
    </p:spTree>
    <p:extLst>
      <p:ext uri="{BB962C8B-B14F-4D97-AF65-F5344CB8AC3E}">
        <p14:creationId xmlns:p14="http://schemas.microsoft.com/office/powerpoint/2010/main" val="4259888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7011</TotalTime>
  <Words>2112</Words>
  <Application>Microsoft Macintosh PowerPoint</Application>
  <PresentationFormat>Widescreen</PresentationFormat>
  <Paragraphs>501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Office Theme</vt:lpstr>
      <vt:lpstr>Fire EI Data Elements / Calculation 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FRP to Tons Consumed Example</vt:lpstr>
      <vt:lpstr>Examples from Oregon in 2017</vt:lpstr>
      <vt:lpstr>PowerPoint Presentation</vt:lpstr>
      <vt:lpstr>PowerPoint Presentation</vt:lpstr>
      <vt:lpstr>What to do when fire detects are not available for multi-day fires</vt:lpstr>
      <vt:lpstr>PowerPoint Presentation</vt:lpstr>
      <vt:lpstr>PowerPoint Presentation</vt:lpstr>
      <vt:lpstr>Ruleset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drandall@airsci.com</dc:creator>
  <cp:lastModifiedBy>Matthew Mavko</cp:lastModifiedBy>
  <cp:revision>77</cp:revision>
  <dcterms:created xsi:type="dcterms:W3CDTF">2021-02-16T06:32:42Z</dcterms:created>
  <dcterms:modified xsi:type="dcterms:W3CDTF">2021-03-23T21:45:39Z</dcterms:modified>
</cp:coreProperties>
</file>